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0" r:id="rId3"/>
    <p:sldId id="291" r:id="rId4"/>
    <p:sldId id="294" r:id="rId5"/>
    <p:sldId id="295" r:id="rId6"/>
    <p:sldId id="296" r:id="rId7"/>
    <p:sldId id="297" r:id="rId8"/>
    <p:sldId id="298" r:id="rId9"/>
    <p:sldId id="299" r:id="rId10"/>
    <p:sldId id="300" r:id="rId11"/>
    <p:sldId id="301" r:id="rId12"/>
    <p:sldId id="302" r:id="rId13"/>
    <p:sldId id="303" r:id="rId14"/>
    <p:sldId id="304" r:id="rId15"/>
    <p:sldId id="305" r:id="rId16"/>
    <p:sldId id="306" r:id="rId17"/>
    <p:sldId id="307" r:id="rId18"/>
    <p:sldId id="308" r:id="rId19"/>
    <p:sldId id="309" r:id="rId20"/>
    <p:sldId id="310" r:id="rId21"/>
    <p:sldId id="311" r:id="rId22"/>
    <p:sldId id="312" r:id="rId23"/>
    <p:sldId id="313" r:id="rId24"/>
    <p:sldId id="314" r:id="rId25"/>
    <p:sldId id="315" r:id="rId26"/>
    <p:sldId id="316" r:id="rId27"/>
    <p:sldId id="317" r:id="rId28"/>
    <p:sldId id="318" r:id="rId29"/>
    <p:sldId id="319" r:id="rId30"/>
    <p:sldId id="322" r:id="rId31"/>
    <p:sldId id="323" r:id="rId32"/>
    <p:sldId id="324" r:id="rId33"/>
    <p:sldId id="325" r:id="rId34"/>
    <p:sldId id="355" r:id="rId35"/>
    <p:sldId id="356" r:id="rId36"/>
    <p:sldId id="326" r:id="rId37"/>
    <p:sldId id="327" r:id="rId38"/>
    <p:sldId id="328" r:id="rId39"/>
    <p:sldId id="329" r:id="rId40"/>
    <p:sldId id="330" r:id="rId41"/>
    <p:sldId id="331" r:id="rId42"/>
    <p:sldId id="332" r:id="rId43"/>
    <p:sldId id="333" r:id="rId44"/>
    <p:sldId id="334" r:id="rId45"/>
    <p:sldId id="335" r:id="rId46"/>
    <p:sldId id="336" r:id="rId47"/>
    <p:sldId id="337" r:id="rId48"/>
    <p:sldId id="338" r:id="rId49"/>
    <p:sldId id="339" r:id="rId50"/>
    <p:sldId id="340" r:id="rId51"/>
    <p:sldId id="346" r:id="rId52"/>
    <p:sldId id="347" r:id="rId53"/>
    <p:sldId id="348" r:id="rId54"/>
  </p:sldIdLst>
  <p:sldSz cx="10693400" cy="7556500"/>
  <p:notesSz cx="10693400" cy="75565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3" d="100"/>
          <a:sy n="33" d="100"/>
        </p:scale>
        <p:origin x="-82" y="-859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2515"/>
            <a:ext cx="9089390" cy="1586864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1640"/>
            <a:ext cx="7485379" cy="1889125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10/27/2017</a:t>
            </a:fld>
            <a:endParaRPr lang="en-US" smtClean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10/27/2017</a:t>
            </a:fld>
            <a:endParaRPr lang="en-US" smtClean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774073" y="348995"/>
            <a:ext cx="761999" cy="6857999"/>
          </a:xfrm>
          <a:custGeom>
            <a:avLst/>
            <a:gdLst/>
            <a:ahLst/>
            <a:cxnLst/>
            <a:rect l="l" t="t" r="r" b="b"/>
            <a:pathLst>
              <a:path w="761999" h="6857999">
                <a:moveTo>
                  <a:pt x="0" y="0"/>
                </a:moveTo>
                <a:lnTo>
                  <a:pt x="0" y="6857999"/>
                </a:lnTo>
                <a:lnTo>
                  <a:pt x="761999" y="6857999"/>
                </a:lnTo>
                <a:lnTo>
                  <a:pt x="761999" y="0"/>
                </a:lnTo>
                <a:lnTo>
                  <a:pt x="0" y="0"/>
                </a:lnTo>
                <a:close/>
              </a:path>
            </a:pathLst>
          </a:custGeom>
          <a:solidFill>
            <a:srgbClr val="98CC9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231273" y="348995"/>
            <a:ext cx="2743196" cy="1167383"/>
          </a:xfrm>
          <a:custGeom>
            <a:avLst/>
            <a:gdLst/>
            <a:ahLst/>
            <a:cxnLst/>
            <a:rect l="l" t="t" r="r" b="b"/>
            <a:pathLst>
              <a:path w="2743196" h="1167383">
                <a:moveTo>
                  <a:pt x="2743196" y="761999"/>
                </a:moveTo>
                <a:lnTo>
                  <a:pt x="2743196" y="0"/>
                </a:lnTo>
                <a:lnTo>
                  <a:pt x="0" y="0"/>
                </a:lnTo>
                <a:lnTo>
                  <a:pt x="0" y="1167383"/>
                </a:lnTo>
                <a:lnTo>
                  <a:pt x="304796" y="1167383"/>
                </a:lnTo>
                <a:lnTo>
                  <a:pt x="305747" y="1050084"/>
                </a:lnTo>
                <a:lnTo>
                  <a:pt x="307229" y="1038684"/>
                </a:lnTo>
                <a:lnTo>
                  <a:pt x="315480" y="991303"/>
                </a:lnTo>
                <a:lnTo>
                  <a:pt x="326550" y="952021"/>
                </a:lnTo>
                <a:lnTo>
                  <a:pt x="342029" y="915286"/>
                </a:lnTo>
                <a:lnTo>
                  <a:pt x="361541" y="881872"/>
                </a:lnTo>
                <a:lnTo>
                  <a:pt x="385483" y="850808"/>
                </a:lnTo>
                <a:lnTo>
                  <a:pt x="413870" y="823616"/>
                </a:lnTo>
                <a:lnTo>
                  <a:pt x="447387" y="800313"/>
                </a:lnTo>
                <a:lnTo>
                  <a:pt x="489200" y="777239"/>
                </a:lnTo>
                <a:lnTo>
                  <a:pt x="562352" y="761999"/>
                </a:lnTo>
                <a:lnTo>
                  <a:pt x="603500" y="766571"/>
                </a:lnTo>
                <a:lnTo>
                  <a:pt x="2743196" y="761999"/>
                </a:lnTo>
                <a:close/>
              </a:path>
            </a:pathLst>
          </a:custGeom>
          <a:solidFill>
            <a:srgbClr val="98CC9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1002673" y="2330195"/>
            <a:ext cx="394715" cy="320039"/>
          </a:xfrm>
          <a:custGeom>
            <a:avLst/>
            <a:gdLst/>
            <a:ahLst/>
            <a:cxnLst/>
            <a:rect l="l" t="t" r="r" b="b"/>
            <a:pathLst>
              <a:path w="394715" h="320039">
                <a:moveTo>
                  <a:pt x="394715" y="320039"/>
                </a:moveTo>
                <a:lnTo>
                  <a:pt x="394715" y="0"/>
                </a:lnTo>
                <a:lnTo>
                  <a:pt x="198119" y="0"/>
                </a:lnTo>
                <a:lnTo>
                  <a:pt x="150408" y="4649"/>
                </a:lnTo>
                <a:lnTo>
                  <a:pt x="106936" y="17858"/>
                </a:lnTo>
                <a:lnTo>
                  <a:pt x="69059" y="38514"/>
                </a:lnTo>
                <a:lnTo>
                  <a:pt x="38136" y="65507"/>
                </a:lnTo>
                <a:lnTo>
                  <a:pt x="15525" y="97726"/>
                </a:lnTo>
                <a:lnTo>
                  <a:pt x="2584" y="134060"/>
                </a:lnTo>
                <a:lnTo>
                  <a:pt x="0" y="160019"/>
                </a:lnTo>
                <a:lnTo>
                  <a:pt x="654" y="173146"/>
                </a:lnTo>
                <a:lnTo>
                  <a:pt x="10070" y="210604"/>
                </a:lnTo>
                <a:lnTo>
                  <a:pt x="29609" y="244318"/>
                </a:lnTo>
                <a:lnTo>
                  <a:pt x="57911" y="273176"/>
                </a:lnTo>
                <a:lnTo>
                  <a:pt x="93621" y="296068"/>
                </a:lnTo>
                <a:lnTo>
                  <a:pt x="135379" y="311883"/>
                </a:lnTo>
                <a:lnTo>
                  <a:pt x="181829" y="319509"/>
                </a:lnTo>
                <a:lnTo>
                  <a:pt x="198119" y="320039"/>
                </a:lnTo>
                <a:lnTo>
                  <a:pt x="394715" y="320039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0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10/27/2017</a:t>
            </a:fld>
            <a:endParaRPr lang="en-US" smtClean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10/27/2017</a:t>
            </a:fld>
            <a:endParaRPr lang="en-US" smtClean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10/27/2017</a:t>
            </a:fld>
            <a:endParaRPr lang="en-US" smtClean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774073" y="348995"/>
            <a:ext cx="761999" cy="6857999"/>
          </a:xfrm>
          <a:custGeom>
            <a:avLst/>
            <a:gdLst/>
            <a:ahLst/>
            <a:cxnLst/>
            <a:rect l="l" t="t" r="r" b="b"/>
            <a:pathLst>
              <a:path w="761999" h="6857999">
                <a:moveTo>
                  <a:pt x="0" y="0"/>
                </a:moveTo>
                <a:lnTo>
                  <a:pt x="0" y="6857999"/>
                </a:lnTo>
                <a:lnTo>
                  <a:pt x="761999" y="6857999"/>
                </a:lnTo>
                <a:lnTo>
                  <a:pt x="761999" y="0"/>
                </a:lnTo>
                <a:lnTo>
                  <a:pt x="0" y="0"/>
                </a:lnTo>
                <a:close/>
              </a:path>
            </a:pathLst>
          </a:custGeom>
          <a:solidFill>
            <a:srgbClr val="98CC9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231273" y="348995"/>
            <a:ext cx="2743196" cy="1167383"/>
          </a:xfrm>
          <a:custGeom>
            <a:avLst/>
            <a:gdLst/>
            <a:ahLst/>
            <a:cxnLst/>
            <a:rect l="l" t="t" r="r" b="b"/>
            <a:pathLst>
              <a:path w="2743196" h="1167383">
                <a:moveTo>
                  <a:pt x="2743196" y="761999"/>
                </a:moveTo>
                <a:lnTo>
                  <a:pt x="2743196" y="0"/>
                </a:lnTo>
                <a:lnTo>
                  <a:pt x="0" y="0"/>
                </a:lnTo>
                <a:lnTo>
                  <a:pt x="0" y="1167383"/>
                </a:lnTo>
                <a:lnTo>
                  <a:pt x="304796" y="1167383"/>
                </a:lnTo>
                <a:lnTo>
                  <a:pt x="305747" y="1050084"/>
                </a:lnTo>
                <a:lnTo>
                  <a:pt x="307229" y="1038684"/>
                </a:lnTo>
                <a:lnTo>
                  <a:pt x="315480" y="991303"/>
                </a:lnTo>
                <a:lnTo>
                  <a:pt x="326550" y="952021"/>
                </a:lnTo>
                <a:lnTo>
                  <a:pt x="342029" y="915286"/>
                </a:lnTo>
                <a:lnTo>
                  <a:pt x="361541" y="881872"/>
                </a:lnTo>
                <a:lnTo>
                  <a:pt x="385483" y="850808"/>
                </a:lnTo>
                <a:lnTo>
                  <a:pt x="413870" y="823616"/>
                </a:lnTo>
                <a:lnTo>
                  <a:pt x="447387" y="800313"/>
                </a:lnTo>
                <a:lnTo>
                  <a:pt x="489200" y="777239"/>
                </a:lnTo>
                <a:lnTo>
                  <a:pt x="562352" y="761999"/>
                </a:lnTo>
                <a:lnTo>
                  <a:pt x="603500" y="766571"/>
                </a:lnTo>
                <a:lnTo>
                  <a:pt x="2743196" y="761999"/>
                </a:lnTo>
                <a:close/>
              </a:path>
            </a:pathLst>
          </a:custGeom>
          <a:solidFill>
            <a:srgbClr val="98CC9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52579" y="1142491"/>
            <a:ext cx="7788240" cy="988423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720717" y="2771870"/>
            <a:ext cx="7251965" cy="3978677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27545"/>
            <a:ext cx="3421887" cy="377825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27545"/>
            <a:ext cx="2459482" cy="377825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10/27/2017</a:t>
            </a:fld>
            <a:endParaRPr lang="en-US" smtClean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27545"/>
            <a:ext cx="2459482" cy="377825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74073" y="348995"/>
            <a:ext cx="4571999" cy="6857999"/>
          </a:xfrm>
          <a:custGeom>
            <a:avLst/>
            <a:gdLst/>
            <a:ahLst/>
            <a:cxnLst/>
            <a:rect l="l" t="t" r="r" b="b"/>
            <a:pathLst>
              <a:path w="4571999" h="6857999">
                <a:moveTo>
                  <a:pt x="0" y="0"/>
                </a:moveTo>
                <a:lnTo>
                  <a:pt x="0" y="6857999"/>
                </a:lnTo>
                <a:lnTo>
                  <a:pt x="4571999" y="6857999"/>
                </a:lnTo>
                <a:lnTo>
                  <a:pt x="4571999" y="0"/>
                </a:lnTo>
                <a:lnTo>
                  <a:pt x="0" y="0"/>
                </a:lnTo>
                <a:close/>
              </a:path>
            </a:pathLst>
          </a:custGeom>
          <a:solidFill>
            <a:srgbClr val="98CC9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459873" y="1339595"/>
            <a:ext cx="5181596" cy="1904999"/>
          </a:xfrm>
          <a:custGeom>
            <a:avLst/>
            <a:gdLst/>
            <a:ahLst/>
            <a:cxnLst/>
            <a:rect l="l" t="t" r="r" b="b"/>
            <a:pathLst>
              <a:path w="5181596" h="1904999">
                <a:moveTo>
                  <a:pt x="5181596" y="952499"/>
                </a:moveTo>
                <a:lnTo>
                  <a:pt x="5178448" y="874416"/>
                </a:lnTo>
                <a:lnTo>
                  <a:pt x="5169164" y="798065"/>
                </a:lnTo>
                <a:lnTo>
                  <a:pt x="5153986" y="723691"/>
                </a:lnTo>
                <a:lnTo>
                  <a:pt x="5133158" y="651540"/>
                </a:lnTo>
                <a:lnTo>
                  <a:pt x="5106920" y="581858"/>
                </a:lnTo>
                <a:lnTo>
                  <a:pt x="5075517" y="514891"/>
                </a:lnTo>
                <a:lnTo>
                  <a:pt x="5039189" y="450883"/>
                </a:lnTo>
                <a:lnTo>
                  <a:pt x="4998180" y="390083"/>
                </a:lnTo>
                <a:lnTo>
                  <a:pt x="4952731" y="332733"/>
                </a:lnTo>
                <a:lnTo>
                  <a:pt x="4903085" y="279082"/>
                </a:lnTo>
                <a:lnTo>
                  <a:pt x="4849485" y="229374"/>
                </a:lnTo>
                <a:lnTo>
                  <a:pt x="4792172" y="183855"/>
                </a:lnTo>
                <a:lnTo>
                  <a:pt x="4731388" y="142771"/>
                </a:lnTo>
                <a:lnTo>
                  <a:pt x="4667377" y="106367"/>
                </a:lnTo>
                <a:lnTo>
                  <a:pt x="4600381" y="74890"/>
                </a:lnTo>
                <a:lnTo>
                  <a:pt x="4530641" y="48585"/>
                </a:lnTo>
                <a:lnTo>
                  <a:pt x="4458400" y="27697"/>
                </a:lnTo>
                <a:lnTo>
                  <a:pt x="4383901" y="12473"/>
                </a:lnTo>
                <a:lnTo>
                  <a:pt x="4307386" y="3159"/>
                </a:lnTo>
                <a:lnTo>
                  <a:pt x="4229096" y="0"/>
                </a:lnTo>
                <a:lnTo>
                  <a:pt x="952496" y="0"/>
                </a:lnTo>
                <a:lnTo>
                  <a:pt x="874413" y="3159"/>
                </a:lnTo>
                <a:lnTo>
                  <a:pt x="798062" y="12473"/>
                </a:lnTo>
                <a:lnTo>
                  <a:pt x="723688" y="27697"/>
                </a:lnTo>
                <a:lnTo>
                  <a:pt x="651537" y="48585"/>
                </a:lnTo>
                <a:lnTo>
                  <a:pt x="581855" y="74890"/>
                </a:lnTo>
                <a:lnTo>
                  <a:pt x="514888" y="106367"/>
                </a:lnTo>
                <a:lnTo>
                  <a:pt x="450881" y="142771"/>
                </a:lnTo>
                <a:lnTo>
                  <a:pt x="390081" y="183855"/>
                </a:lnTo>
                <a:lnTo>
                  <a:pt x="332732" y="229374"/>
                </a:lnTo>
                <a:lnTo>
                  <a:pt x="279080" y="279082"/>
                </a:lnTo>
                <a:lnTo>
                  <a:pt x="229373" y="332733"/>
                </a:lnTo>
                <a:lnTo>
                  <a:pt x="183854" y="390083"/>
                </a:lnTo>
                <a:lnTo>
                  <a:pt x="142770" y="450883"/>
                </a:lnTo>
                <a:lnTo>
                  <a:pt x="106366" y="514891"/>
                </a:lnTo>
                <a:lnTo>
                  <a:pt x="74889" y="581858"/>
                </a:lnTo>
                <a:lnTo>
                  <a:pt x="48584" y="651540"/>
                </a:lnTo>
                <a:lnTo>
                  <a:pt x="27697" y="723691"/>
                </a:lnTo>
                <a:lnTo>
                  <a:pt x="12473" y="798065"/>
                </a:lnTo>
                <a:lnTo>
                  <a:pt x="3159" y="874416"/>
                </a:lnTo>
                <a:lnTo>
                  <a:pt x="0" y="952499"/>
                </a:lnTo>
                <a:lnTo>
                  <a:pt x="3159" y="1030789"/>
                </a:lnTo>
                <a:lnTo>
                  <a:pt x="12473" y="1107304"/>
                </a:lnTo>
                <a:lnTo>
                  <a:pt x="27697" y="1181804"/>
                </a:lnTo>
                <a:lnTo>
                  <a:pt x="48584" y="1254044"/>
                </a:lnTo>
                <a:lnTo>
                  <a:pt x="74889" y="1323784"/>
                </a:lnTo>
                <a:lnTo>
                  <a:pt x="106366" y="1390781"/>
                </a:lnTo>
                <a:lnTo>
                  <a:pt x="142770" y="1454792"/>
                </a:lnTo>
                <a:lnTo>
                  <a:pt x="183854" y="1515575"/>
                </a:lnTo>
                <a:lnTo>
                  <a:pt x="229373" y="1572888"/>
                </a:lnTo>
                <a:lnTo>
                  <a:pt x="279080" y="1626488"/>
                </a:lnTo>
                <a:lnTo>
                  <a:pt x="332732" y="1676134"/>
                </a:lnTo>
                <a:lnTo>
                  <a:pt x="390081" y="1721583"/>
                </a:lnTo>
                <a:lnTo>
                  <a:pt x="450881" y="1762592"/>
                </a:lnTo>
                <a:lnTo>
                  <a:pt x="514888" y="1798920"/>
                </a:lnTo>
                <a:lnTo>
                  <a:pt x="581855" y="1830323"/>
                </a:lnTo>
                <a:lnTo>
                  <a:pt x="651537" y="1856561"/>
                </a:lnTo>
                <a:lnTo>
                  <a:pt x="723688" y="1877389"/>
                </a:lnTo>
                <a:lnTo>
                  <a:pt x="798062" y="1892567"/>
                </a:lnTo>
                <a:lnTo>
                  <a:pt x="874413" y="1901851"/>
                </a:lnTo>
                <a:lnTo>
                  <a:pt x="952496" y="1904999"/>
                </a:lnTo>
                <a:lnTo>
                  <a:pt x="4229096" y="1904999"/>
                </a:lnTo>
                <a:lnTo>
                  <a:pt x="4307386" y="1901851"/>
                </a:lnTo>
                <a:lnTo>
                  <a:pt x="4383901" y="1892567"/>
                </a:lnTo>
                <a:lnTo>
                  <a:pt x="4458400" y="1877389"/>
                </a:lnTo>
                <a:lnTo>
                  <a:pt x="4530641" y="1856561"/>
                </a:lnTo>
                <a:lnTo>
                  <a:pt x="4600381" y="1830323"/>
                </a:lnTo>
                <a:lnTo>
                  <a:pt x="4667377" y="1798920"/>
                </a:lnTo>
                <a:lnTo>
                  <a:pt x="4731388" y="1762592"/>
                </a:lnTo>
                <a:lnTo>
                  <a:pt x="4792172" y="1721583"/>
                </a:lnTo>
                <a:lnTo>
                  <a:pt x="4849485" y="1676134"/>
                </a:lnTo>
                <a:lnTo>
                  <a:pt x="4903085" y="1626488"/>
                </a:lnTo>
                <a:lnTo>
                  <a:pt x="4952731" y="1572888"/>
                </a:lnTo>
                <a:lnTo>
                  <a:pt x="4998180" y="1515575"/>
                </a:lnTo>
                <a:lnTo>
                  <a:pt x="5039189" y="1454792"/>
                </a:lnTo>
                <a:lnTo>
                  <a:pt x="5075517" y="1390781"/>
                </a:lnTo>
                <a:lnTo>
                  <a:pt x="5106920" y="1323784"/>
                </a:lnTo>
                <a:lnTo>
                  <a:pt x="5133158" y="1254044"/>
                </a:lnTo>
                <a:lnTo>
                  <a:pt x="5153986" y="1181804"/>
                </a:lnTo>
                <a:lnTo>
                  <a:pt x="5169164" y="1107304"/>
                </a:lnTo>
                <a:lnTo>
                  <a:pt x="5178448" y="1030789"/>
                </a:lnTo>
                <a:lnTo>
                  <a:pt x="5181596" y="9524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407286" y="5239511"/>
            <a:ext cx="4625339" cy="316991"/>
          </a:xfrm>
          <a:custGeom>
            <a:avLst/>
            <a:gdLst/>
            <a:ahLst/>
            <a:cxnLst/>
            <a:rect l="l" t="t" r="r" b="b"/>
            <a:pathLst>
              <a:path w="4625339" h="316991">
                <a:moveTo>
                  <a:pt x="0" y="0"/>
                </a:moveTo>
                <a:lnTo>
                  <a:pt x="0" y="316991"/>
                </a:lnTo>
                <a:lnTo>
                  <a:pt x="4625339" y="316991"/>
                </a:lnTo>
                <a:lnTo>
                  <a:pt x="462533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023481" y="5239511"/>
            <a:ext cx="260579" cy="318515"/>
          </a:xfrm>
          <a:custGeom>
            <a:avLst/>
            <a:gdLst/>
            <a:ahLst/>
            <a:cxnLst/>
            <a:rect l="l" t="t" r="r" b="b"/>
            <a:pathLst>
              <a:path w="260579" h="318515">
                <a:moveTo>
                  <a:pt x="260579" y="155377"/>
                </a:moveTo>
                <a:lnTo>
                  <a:pt x="254172" y="109304"/>
                </a:lnTo>
                <a:lnTo>
                  <a:pt x="237573" y="68660"/>
                </a:lnTo>
                <a:lnTo>
                  <a:pt x="212411" y="35595"/>
                </a:lnTo>
                <a:lnTo>
                  <a:pt x="180313" y="12260"/>
                </a:lnTo>
                <a:lnTo>
                  <a:pt x="142907" y="806"/>
                </a:lnTo>
                <a:lnTo>
                  <a:pt x="129539" y="0"/>
                </a:lnTo>
                <a:lnTo>
                  <a:pt x="0" y="0"/>
                </a:lnTo>
                <a:lnTo>
                  <a:pt x="0" y="318515"/>
                </a:lnTo>
                <a:lnTo>
                  <a:pt x="135877" y="318335"/>
                </a:lnTo>
                <a:lnTo>
                  <a:pt x="173429" y="309426"/>
                </a:lnTo>
                <a:lnTo>
                  <a:pt x="206159" y="288444"/>
                </a:lnTo>
                <a:lnTo>
                  <a:pt x="232520" y="257265"/>
                </a:lnTo>
                <a:lnTo>
                  <a:pt x="250966" y="217761"/>
                </a:lnTo>
                <a:lnTo>
                  <a:pt x="259953" y="171805"/>
                </a:lnTo>
                <a:lnTo>
                  <a:pt x="260579" y="155377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020200" y="1793239"/>
            <a:ext cx="7109459" cy="98869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indent="1031240">
              <a:lnSpc>
                <a:spcPts val="3890"/>
              </a:lnSpc>
            </a:pPr>
            <a:r>
              <a:rPr sz="3600" b="1" dirty="0" smtClean="0">
                <a:latin typeface="Arial"/>
                <a:cs typeface="Arial"/>
              </a:rPr>
              <a:t>Ме</a:t>
            </a:r>
            <a:r>
              <a:rPr sz="3600" b="1" spc="-20" dirty="0" smtClean="0">
                <a:latin typeface="Arial"/>
                <a:cs typeface="Arial"/>
              </a:rPr>
              <a:t>т</a:t>
            </a:r>
            <a:r>
              <a:rPr sz="3600" b="1" spc="-30" dirty="0" smtClean="0">
                <a:latin typeface="Arial"/>
                <a:cs typeface="Arial"/>
              </a:rPr>
              <a:t>одич</a:t>
            </a:r>
            <a:r>
              <a:rPr sz="3600" b="1" spc="0" dirty="0" smtClean="0">
                <a:latin typeface="Arial"/>
                <a:cs typeface="Arial"/>
              </a:rPr>
              <a:t>ес</a:t>
            </a:r>
            <a:r>
              <a:rPr sz="3600" b="1" spc="-5" dirty="0" smtClean="0">
                <a:latin typeface="Arial"/>
                <a:cs typeface="Arial"/>
              </a:rPr>
              <a:t>ка</a:t>
            </a:r>
            <a:r>
              <a:rPr sz="3600" b="1" spc="0" dirty="0" smtClean="0">
                <a:latin typeface="Arial"/>
                <a:cs typeface="Arial"/>
              </a:rPr>
              <a:t>я</a:t>
            </a:r>
            <a:r>
              <a:rPr sz="3600" b="1" spc="-5" dirty="0" smtClean="0">
                <a:latin typeface="Arial"/>
                <a:cs typeface="Arial"/>
              </a:rPr>
              <a:t> </a:t>
            </a:r>
            <a:r>
              <a:rPr sz="3600" b="1" spc="0" dirty="0" smtClean="0">
                <a:latin typeface="Arial"/>
                <a:cs typeface="Arial"/>
              </a:rPr>
              <a:t>сл</a:t>
            </a:r>
            <a:r>
              <a:rPr sz="3600" b="1" spc="-5" dirty="0" smtClean="0">
                <a:latin typeface="Arial"/>
                <a:cs typeface="Arial"/>
              </a:rPr>
              <a:t>у</a:t>
            </a:r>
            <a:r>
              <a:rPr sz="3600" b="1" spc="-25" dirty="0" smtClean="0">
                <a:latin typeface="Arial"/>
                <a:cs typeface="Arial"/>
              </a:rPr>
              <a:t>ж</a:t>
            </a:r>
            <a:r>
              <a:rPr sz="3600" b="1" spc="-30" dirty="0" smtClean="0">
                <a:latin typeface="Arial"/>
                <a:cs typeface="Arial"/>
              </a:rPr>
              <a:t>б</a:t>
            </a:r>
            <a:r>
              <a:rPr sz="3600" b="1" spc="0" dirty="0" smtClean="0">
                <a:latin typeface="Arial"/>
                <a:cs typeface="Arial"/>
              </a:rPr>
              <a:t>а </a:t>
            </a:r>
            <a:r>
              <a:rPr sz="3600" b="1" spc="-30" dirty="0" smtClean="0">
                <a:latin typeface="Arial"/>
                <a:cs typeface="Arial"/>
              </a:rPr>
              <a:t>обр</a:t>
            </a:r>
            <a:r>
              <a:rPr sz="3600" b="1" spc="0" dirty="0" smtClean="0">
                <a:latin typeface="Arial"/>
                <a:cs typeface="Arial"/>
              </a:rPr>
              <a:t>а</a:t>
            </a:r>
            <a:r>
              <a:rPr sz="3600" b="1" spc="-5" dirty="0" smtClean="0">
                <a:latin typeface="Arial"/>
                <a:cs typeface="Arial"/>
              </a:rPr>
              <a:t>з</a:t>
            </a:r>
            <a:r>
              <a:rPr sz="3600" b="1" spc="-30" dirty="0" smtClean="0">
                <a:latin typeface="Arial"/>
                <a:cs typeface="Arial"/>
              </a:rPr>
              <a:t>ов</a:t>
            </a:r>
            <a:r>
              <a:rPr sz="3600" b="1" spc="0" dirty="0" smtClean="0">
                <a:latin typeface="Arial"/>
                <a:cs typeface="Arial"/>
              </a:rPr>
              <a:t>а</a:t>
            </a:r>
            <a:r>
              <a:rPr sz="3600" b="1" spc="-20" dirty="0" smtClean="0">
                <a:latin typeface="Arial"/>
                <a:cs typeface="Arial"/>
              </a:rPr>
              <a:t>тел</a:t>
            </a:r>
            <a:r>
              <a:rPr sz="3600" b="1" spc="-30" dirty="0" smtClean="0">
                <a:latin typeface="Arial"/>
                <a:cs typeface="Arial"/>
              </a:rPr>
              <a:t>ь</a:t>
            </a:r>
            <a:r>
              <a:rPr sz="3600" b="1" spc="-5" dirty="0" smtClean="0">
                <a:latin typeface="Arial"/>
                <a:cs typeface="Arial"/>
              </a:rPr>
              <a:t>н</a:t>
            </a:r>
            <a:r>
              <a:rPr sz="3600" b="1" spc="-30" dirty="0" smtClean="0">
                <a:latin typeface="Arial"/>
                <a:cs typeface="Arial"/>
              </a:rPr>
              <a:t>о</a:t>
            </a:r>
            <a:r>
              <a:rPr sz="3600" b="1" spc="-20" dirty="0" smtClean="0">
                <a:latin typeface="Arial"/>
                <a:cs typeface="Arial"/>
              </a:rPr>
              <a:t>го</a:t>
            </a:r>
            <a:r>
              <a:rPr sz="3600" b="1" spc="10" dirty="0" smtClean="0">
                <a:latin typeface="Arial"/>
                <a:cs typeface="Arial"/>
              </a:rPr>
              <a:t> </a:t>
            </a:r>
            <a:r>
              <a:rPr sz="3600" b="1" spc="0" dirty="0" smtClean="0">
                <a:latin typeface="Arial"/>
                <a:cs typeface="Arial"/>
              </a:rPr>
              <a:t>у</a:t>
            </a:r>
            <a:r>
              <a:rPr sz="3600" b="1" spc="-30" dirty="0" smtClean="0">
                <a:latin typeface="Arial"/>
                <a:cs typeface="Arial"/>
              </a:rPr>
              <a:t>чр</a:t>
            </a:r>
            <a:r>
              <a:rPr sz="3600" b="1" spc="-5" dirty="0" smtClean="0">
                <a:latin typeface="Arial"/>
                <a:cs typeface="Arial"/>
              </a:rPr>
              <a:t>е</a:t>
            </a:r>
            <a:r>
              <a:rPr sz="3600" b="1" spc="-30" dirty="0" smtClean="0">
                <a:latin typeface="Arial"/>
                <a:cs typeface="Arial"/>
              </a:rPr>
              <a:t>жд</a:t>
            </a:r>
            <a:r>
              <a:rPr sz="3600" b="1" spc="0" dirty="0" smtClean="0">
                <a:latin typeface="Arial"/>
                <a:cs typeface="Arial"/>
              </a:rPr>
              <a:t>е</a:t>
            </a:r>
            <a:r>
              <a:rPr sz="3600" b="1" spc="-5" dirty="0" smtClean="0">
                <a:latin typeface="Arial"/>
                <a:cs typeface="Arial"/>
              </a:rPr>
              <a:t>н</a:t>
            </a:r>
            <a:r>
              <a:rPr sz="3600" b="1" spc="-35" dirty="0" smtClean="0">
                <a:latin typeface="Arial"/>
                <a:cs typeface="Arial"/>
              </a:rPr>
              <a:t>и</a:t>
            </a:r>
            <a:r>
              <a:rPr sz="3600" b="1" spc="0" dirty="0" smtClean="0">
                <a:latin typeface="Arial"/>
                <a:cs typeface="Arial"/>
              </a:rPr>
              <a:t>я</a:t>
            </a:r>
            <a:endParaRPr sz="3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83673" y="2330195"/>
            <a:ext cx="7010399" cy="318515"/>
          </a:xfrm>
          <a:custGeom>
            <a:avLst/>
            <a:gdLst/>
            <a:ahLst/>
            <a:cxnLst/>
            <a:rect l="l" t="t" r="r" b="b"/>
            <a:pathLst>
              <a:path w="7010399" h="318515">
                <a:moveTo>
                  <a:pt x="0" y="0"/>
                </a:moveTo>
                <a:lnTo>
                  <a:pt x="0" y="318515"/>
                </a:lnTo>
                <a:lnTo>
                  <a:pt x="7010399" y="318515"/>
                </a:lnTo>
                <a:lnTo>
                  <a:pt x="701039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02673" y="2330195"/>
            <a:ext cx="394715" cy="320039"/>
          </a:xfrm>
          <a:custGeom>
            <a:avLst/>
            <a:gdLst/>
            <a:ahLst/>
            <a:cxnLst/>
            <a:rect l="l" t="t" r="r" b="b"/>
            <a:pathLst>
              <a:path w="394715" h="320039">
                <a:moveTo>
                  <a:pt x="394715" y="320039"/>
                </a:moveTo>
                <a:lnTo>
                  <a:pt x="394715" y="0"/>
                </a:lnTo>
                <a:lnTo>
                  <a:pt x="198119" y="0"/>
                </a:lnTo>
                <a:lnTo>
                  <a:pt x="150408" y="4649"/>
                </a:lnTo>
                <a:lnTo>
                  <a:pt x="106936" y="17858"/>
                </a:lnTo>
                <a:lnTo>
                  <a:pt x="69059" y="38514"/>
                </a:lnTo>
                <a:lnTo>
                  <a:pt x="38136" y="65507"/>
                </a:lnTo>
                <a:lnTo>
                  <a:pt x="15525" y="97726"/>
                </a:lnTo>
                <a:lnTo>
                  <a:pt x="2584" y="134060"/>
                </a:lnTo>
                <a:lnTo>
                  <a:pt x="0" y="160019"/>
                </a:lnTo>
                <a:lnTo>
                  <a:pt x="654" y="173146"/>
                </a:lnTo>
                <a:lnTo>
                  <a:pt x="10070" y="210604"/>
                </a:lnTo>
                <a:lnTo>
                  <a:pt x="29609" y="244318"/>
                </a:lnTo>
                <a:lnTo>
                  <a:pt x="57911" y="273176"/>
                </a:lnTo>
                <a:lnTo>
                  <a:pt x="93621" y="296068"/>
                </a:lnTo>
                <a:lnTo>
                  <a:pt x="135379" y="311883"/>
                </a:lnTo>
                <a:lnTo>
                  <a:pt x="181829" y="319509"/>
                </a:lnTo>
                <a:lnTo>
                  <a:pt x="198119" y="320039"/>
                </a:lnTo>
                <a:lnTo>
                  <a:pt x="394715" y="320039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9220" rIns="0" bIns="0" rtlCol="0">
            <a:noAutofit/>
          </a:bodyPr>
          <a:lstStyle/>
          <a:p>
            <a:pPr marL="1482090" marR="12700" indent="-1140460">
              <a:lnSpc>
                <a:spcPts val="3460"/>
              </a:lnSpc>
            </a:pPr>
            <a:r>
              <a:rPr sz="3200" b="1" dirty="0" smtClean="0">
                <a:latin typeface="Arial"/>
                <a:cs typeface="Arial"/>
              </a:rPr>
              <a:t>Ф</a:t>
            </a:r>
            <a:r>
              <a:rPr sz="3200" b="1" spc="-5" dirty="0" smtClean="0">
                <a:latin typeface="Arial"/>
                <a:cs typeface="Arial"/>
              </a:rPr>
              <a:t>ор</a:t>
            </a:r>
            <a:r>
              <a:rPr sz="3200" b="1" spc="5" dirty="0" smtClean="0">
                <a:latin typeface="Arial"/>
                <a:cs typeface="Arial"/>
              </a:rPr>
              <a:t>м</a:t>
            </a:r>
            <a:r>
              <a:rPr sz="3200" b="1" spc="0" dirty="0" smtClean="0">
                <a:latin typeface="Arial"/>
                <a:cs typeface="Arial"/>
              </a:rPr>
              <a:t>ы</a:t>
            </a:r>
            <a:r>
              <a:rPr sz="3200" b="1" spc="-35" dirty="0" smtClean="0">
                <a:latin typeface="Arial"/>
                <a:cs typeface="Arial"/>
              </a:rPr>
              <a:t> </a:t>
            </a:r>
            <a:r>
              <a:rPr sz="3200" b="1" spc="-5" dirty="0" smtClean="0">
                <a:latin typeface="Arial"/>
                <a:cs typeface="Arial"/>
              </a:rPr>
              <a:t>д</a:t>
            </a:r>
            <a:r>
              <a:rPr sz="3200" b="1" spc="-10" dirty="0" smtClean="0">
                <a:latin typeface="Arial"/>
                <a:cs typeface="Arial"/>
              </a:rPr>
              <a:t>е</a:t>
            </a:r>
            <a:r>
              <a:rPr sz="3200" b="1" spc="0" dirty="0" smtClean="0">
                <a:latin typeface="Arial"/>
                <a:cs typeface="Arial"/>
              </a:rPr>
              <a:t>ят</a:t>
            </a:r>
            <a:r>
              <a:rPr sz="3200" b="1" spc="-10" dirty="0" smtClean="0">
                <a:latin typeface="Arial"/>
                <a:cs typeface="Arial"/>
              </a:rPr>
              <a:t>е</a:t>
            </a:r>
            <a:r>
              <a:rPr sz="3200" b="1" spc="0" dirty="0" smtClean="0">
                <a:latin typeface="Arial"/>
                <a:cs typeface="Arial"/>
              </a:rPr>
              <a:t>л</a:t>
            </a:r>
            <a:r>
              <a:rPr sz="3200" b="1" spc="-5" dirty="0" smtClean="0">
                <a:latin typeface="Arial"/>
                <a:cs typeface="Arial"/>
              </a:rPr>
              <a:t>ьно</a:t>
            </a:r>
            <a:r>
              <a:rPr sz="3200" b="1" spc="-10" dirty="0" smtClean="0">
                <a:latin typeface="Arial"/>
                <a:cs typeface="Arial"/>
              </a:rPr>
              <a:t>с</a:t>
            </a:r>
            <a:r>
              <a:rPr sz="3200" b="1" spc="0" dirty="0" smtClean="0">
                <a:latin typeface="Arial"/>
                <a:cs typeface="Arial"/>
              </a:rPr>
              <a:t>ти</a:t>
            </a:r>
            <a:r>
              <a:rPr sz="3200" b="1" spc="-40" dirty="0" smtClean="0">
                <a:latin typeface="Arial"/>
                <a:cs typeface="Arial"/>
              </a:rPr>
              <a:t> </a:t>
            </a:r>
            <a:r>
              <a:rPr sz="3200" b="1" spc="5" dirty="0" smtClean="0">
                <a:latin typeface="Arial"/>
                <a:cs typeface="Arial"/>
              </a:rPr>
              <a:t>м</a:t>
            </a:r>
            <a:r>
              <a:rPr sz="3200" b="1" spc="-10" dirty="0" smtClean="0">
                <a:latin typeface="Arial"/>
                <a:cs typeface="Arial"/>
              </a:rPr>
              <a:t>е</a:t>
            </a:r>
            <a:r>
              <a:rPr sz="3200" b="1" spc="0" dirty="0" smtClean="0">
                <a:latin typeface="Arial"/>
                <a:cs typeface="Arial"/>
              </a:rPr>
              <a:t>т</a:t>
            </a:r>
            <a:r>
              <a:rPr sz="3200" b="1" spc="-5" dirty="0" smtClean="0">
                <a:latin typeface="Arial"/>
                <a:cs typeface="Arial"/>
              </a:rPr>
              <a:t>оди</a:t>
            </a:r>
            <a:r>
              <a:rPr sz="3200" b="1" spc="0" dirty="0" smtClean="0">
                <a:latin typeface="Arial"/>
                <a:cs typeface="Arial"/>
              </a:rPr>
              <a:t>ч</a:t>
            </a:r>
            <a:r>
              <a:rPr sz="3200" b="1" spc="-10" dirty="0" smtClean="0">
                <a:latin typeface="Arial"/>
                <a:cs typeface="Arial"/>
              </a:rPr>
              <a:t>ес</a:t>
            </a:r>
            <a:r>
              <a:rPr sz="3200" b="1" spc="0" dirty="0" smtClean="0">
                <a:latin typeface="Arial"/>
                <a:cs typeface="Arial"/>
              </a:rPr>
              <a:t>к</a:t>
            </a:r>
            <a:r>
              <a:rPr sz="3200" b="1" spc="-5" dirty="0" smtClean="0">
                <a:latin typeface="Arial"/>
                <a:cs typeface="Arial"/>
              </a:rPr>
              <a:t>о</a:t>
            </a:r>
            <a:r>
              <a:rPr sz="3200" b="1" spc="0" dirty="0" smtClean="0">
                <a:latin typeface="Arial"/>
                <a:cs typeface="Arial"/>
              </a:rPr>
              <a:t>й </a:t>
            </a:r>
            <a:r>
              <a:rPr sz="3200" b="1" spc="-10" dirty="0" smtClean="0">
                <a:latin typeface="Arial"/>
                <a:cs typeface="Arial"/>
              </a:rPr>
              <a:t>с</a:t>
            </a:r>
            <a:r>
              <a:rPr sz="3200" b="1" spc="0" dirty="0" smtClean="0">
                <a:latin typeface="Arial"/>
                <a:cs typeface="Arial"/>
              </a:rPr>
              <a:t>л</a:t>
            </a:r>
            <a:r>
              <a:rPr sz="3200" b="1" spc="-10" dirty="0" smtClean="0">
                <a:latin typeface="Arial"/>
                <a:cs typeface="Arial"/>
              </a:rPr>
              <a:t>у</a:t>
            </a:r>
            <a:r>
              <a:rPr sz="3200" b="1" spc="-5" dirty="0" smtClean="0">
                <a:latin typeface="Arial"/>
                <a:cs typeface="Arial"/>
              </a:rPr>
              <a:t>ж</a:t>
            </a:r>
            <a:r>
              <a:rPr sz="3200" b="1" spc="0" dirty="0" smtClean="0">
                <a:latin typeface="Arial"/>
                <a:cs typeface="Arial"/>
              </a:rPr>
              <a:t>бы</a:t>
            </a:r>
            <a:r>
              <a:rPr sz="3200" b="1" spc="-5" dirty="0" smtClean="0">
                <a:latin typeface="Arial"/>
                <a:cs typeface="Arial"/>
              </a:rPr>
              <a:t> подр</a:t>
            </a:r>
            <a:r>
              <a:rPr sz="3200" b="1" spc="-10" dirty="0" smtClean="0">
                <a:latin typeface="Arial"/>
                <a:cs typeface="Arial"/>
              </a:rPr>
              <a:t>а</a:t>
            </a:r>
            <a:r>
              <a:rPr sz="3200" b="1" spc="0" dirty="0" smtClean="0">
                <a:latin typeface="Arial"/>
                <a:cs typeface="Arial"/>
              </a:rPr>
              <a:t>з</a:t>
            </a:r>
            <a:r>
              <a:rPr sz="3200" b="1" spc="-5" dirty="0" smtClean="0">
                <a:latin typeface="Arial"/>
                <a:cs typeface="Arial"/>
              </a:rPr>
              <a:t>д</a:t>
            </a:r>
            <a:r>
              <a:rPr sz="3200" b="1" spc="-10" dirty="0" smtClean="0">
                <a:latin typeface="Arial"/>
                <a:cs typeface="Arial"/>
              </a:rPr>
              <a:t>е</a:t>
            </a:r>
            <a:r>
              <a:rPr sz="3200" b="1" spc="0" dirty="0" smtClean="0">
                <a:latin typeface="Arial"/>
                <a:cs typeface="Arial"/>
              </a:rPr>
              <a:t>ля</a:t>
            </a:r>
            <a:r>
              <a:rPr sz="3200" b="1" spc="-5" dirty="0" smtClean="0">
                <a:latin typeface="Arial"/>
                <a:cs typeface="Arial"/>
              </a:rPr>
              <a:t>ю</a:t>
            </a:r>
            <a:r>
              <a:rPr sz="3200" b="1" spc="0" dirty="0" smtClean="0">
                <a:latin typeface="Arial"/>
                <a:cs typeface="Arial"/>
              </a:rPr>
              <a:t>т</a:t>
            </a:r>
            <a:r>
              <a:rPr sz="3200" b="1" spc="-10" dirty="0" smtClean="0">
                <a:latin typeface="Arial"/>
                <a:cs typeface="Arial"/>
              </a:rPr>
              <a:t>с</a:t>
            </a:r>
            <a:r>
              <a:rPr sz="3200" b="1" spc="0" dirty="0" smtClean="0">
                <a:latin typeface="Arial"/>
                <a:cs typeface="Arial"/>
              </a:rPr>
              <a:t>я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91016" y="2712718"/>
            <a:ext cx="7601584" cy="38506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21615" algn="ctr">
              <a:lnSpc>
                <a:spcPct val="100000"/>
              </a:lnSpc>
            </a:pPr>
            <a:r>
              <a:rPr sz="2400" b="1" i="1" spc="-15" dirty="0" smtClean="0">
                <a:latin typeface="Arial"/>
                <a:cs typeface="Arial"/>
              </a:rPr>
              <a:t>Г</a:t>
            </a:r>
            <a:r>
              <a:rPr sz="2400" b="1" i="1" spc="-25" dirty="0" smtClean="0">
                <a:latin typeface="Arial"/>
                <a:cs typeface="Arial"/>
              </a:rPr>
              <a:t>Р</a:t>
            </a:r>
            <a:r>
              <a:rPr sz="2400" b="1" i="1" spc="-10" dirty="0" smtClean="0">
                <a:latin typeface="Arial"/>
                <a:cs typeface="Arial"/>
              </a:rPr>
              <a:t>У</a:t>
            </a:r>
            <a:r>
              <a:rPr sz="2400" b="1" i="1" spc="0" dirty="0" smtClean="0">
                <a:latin typeface="Arial"/>
                <a:cs typeface="Arial"/>
              </a:rPr>
              <a:t>ПП</a:t>
            </a:r>
            <a:r>
              <a:rPr sz="2400" b="1" i="1" spc="-15" dirty="0" smtClean="0">
                <a:latin typeface="Arial"/>
                <a:cs typeface="Arial"/>
              </a:rPr>
              <a:t>О</a:t>
            </a:r>
            <a:r>
              <a:rPr sz="2400" b="1" i="1" spc="-10" dirty="0" smtClean="0">
                <a:latin typeface="Arial"/>
                <a:cs typeface="Arial"/>
              </a:rPr>
              <a:t>В</a:t>
            </a:r>
            <a:r>
              <a:rPr sz="2400" b="1" i="1" spc="-20" dirty="0" smtClean="0">
                <a:latin typeface="Arial"/>
                <a:cs typeface="Arial"/>
              </a:rPr>
              <a:t>ЫЕ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85"/>
              </a:spcBef>
              <a:tabLst>
                <a:tab pos="354965" algn="l"/>
              </a:tabLst>
            </a:pPr>
            <a:r>
              <a:rPr sz="1800" spc="340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400" spc="340" dirty="0" smtClean="0">
                <a:latin typeface="Arial"/>
                <a:cs typeface="Arial"/>
              </a:rPr>
              <a:t>з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0" dirty="0" smtClean="0">
                <a:latin typeface="Arial"/>
                <a:cs typeface="Arial"/>
              </a:rPr>
              <a:t>с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0" dirty="0" smtClean="0">
                <a:latin typeface="Arial"/>
                <a:cs typeface="Arial"/>
              </a:rPr>
              <a:t>д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-15" dirty="0" smtClean="0">
                <a:latin typeface="Arial"/>
                <a:cs typeface="Arial"/>
              </a:rPr>
              <a:t>ия м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0" dirty="0" smtClean="0">
                <a:latin typeface="Arial"/>
                <a:cs typeface="Arial"/>
              </a:rPr>
              <a:t>т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0" dirty="0" smtClean="0">
                <a:latin typeface="Arial"/>
                <a:cs typeface="Arial"/>
              </a:rPr>
              <a:t>д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20" dirty="0" smtClean="0">
                <a:latin typeface="Arial"/>
                <a:cs typeface="Arial"/>
              </a:rPr>
              <a:t>ч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5" dirty="0" smtClean="0">
                <a:latin typeface="Arial"/>
                <a:cs typeface="Arial"/>
              </a:rPr>
              <a:t>с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-15" dirty="0" smtClean="0">
                <a:latin typeface="Arial"/>
                <a:cs typeface="Arial"/>
              </a:rPr>
              <a:t>их</a:t>
            </a:r>
            <a:r>
              <a:rPr sz="2400" spc="-25" dirty="0" smtClean="0">
                <a:latin typeface="Arial"/>
                <a:cs typeface="Arial"/>
              </a:rPr>
              <a:t> 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-10" dirty="0" smtClean="0">
                <a:latin typeface="Arial"/>
                <a:cs typeface="Arial"/>
              </a:rPr>
              <a:t>б</a:t>
            </a:r>
            <a:r>
              <a:rPr sz="2400" spc="0" dirty="0" smtClean="0">
                <a:latin typeface="Arial"/>
                <a:cs typeface="Arial"/>
              </a:rPr>
              <a:t>ъ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0" dirty="0" smtClean="0">
                <a:latin typeface="Arial"/>
                <a:cs typeface="Arial"/>
              </a:rPr>
              <a:t>д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-15" dirty="0" smtClean="0">
                <a:latin typeface="Arial"/>
                <a:cs typeface="Arial"/>
              </a:rPr>
              <a:t>ий;</a:t>
            </a:r>
            <a:endParaRPr sz="2400">
              <a:latin typeface="Arial"/>
              <a:cs typeface="Arial"/>
            </a:endParaRPr>
          </a:p>
          <a:p>
            <a:pPr marL="12700" marR="2927985">
              <a:lnSpc>
                <a:spcPct val="110000"/>
              </a:lnSpc>
              <a:tabLst>
                <a:tab pos="354965" algn="l"/>
              </a:tabLst>
            </a:pPr>
            <a:r>
              <a:rPr sz="1800" spc="340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400" spc="340" dirty="0" smtClean="0">
                <a:latin typeface="Arial"/>
                <a:cs typeface="Arial"/>
              </a:rPr>
              <a:t>з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0" dirty="0" smtClean="0">
                <a:latin typeface="Arial"/>
                <a:cs typeface="Arial"/>
              </a:rPr>
              <a:t>с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0" dirty="0" smtClean="0">
                <a:latin typeface="Arial"/>
                <a:cs typeface="Arial"/>
              </a:rPr>
              <a:t>д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-15" dirty="0" smtClean="0">
                <a:latin typeface="Arial"/>
                <a:cs typeface="Arial"/>
              </a:rPr>
              <a:t>ия т</a:t>
            </a:r>
            <a:r>
              <a:rPr sz="2400" spc="-5" dirty="0" smtClean="0">
                <a:latin typeface="Arial"/>
                <a:cs typeface="Arial"/>
              </a:rPr>
              <a:t>вор</a:t>
            </a:r>
            <a:r>
              <a:rPr sz="2400" spc="-20" dirty="0" smtClean="0">
                <a:latin typeface="Arial"/>
                <a:cs typeface="Arial"/>
              </a:rPr>
              <a:t>ч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5" dirty="0" smtClean="0">
                <a:latin typeface="Arial"/>
                <a:cs typeface="Arial"/>
              </a:rPr>
              <a:t>с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-15" dirty="0" smtClean="0">
                <a:latin typeface="Arial"/>
                <a:cs typeface="Arial"/>
              </a:rPr>
              <a:t>их </a:t>
            </a:r>
            <a:r>
              <a:rPr sz="2400" spc="-10" dirty="0" smtClean="0">
                <a:latin typeface="Arial"/>
                <a:cs typeface="Arial"/>
              </a:rPr>
              <a:t>г</a:t>
            </a:r>
            <a:r>
              <a:rPr sz="2400" spc="-5" dirty="0" smtClean="0">
                <a:latin typeface="Arial"/>
                <a:cs typeface="Arial"/>
              </a:rPr>
              <a:t>р</a:t>
            </a:r>
            <a:r>
              <a:rPr sz="2400" spc="-15" dirty="0" smtClean="0">
                <a:latin typeface="Arial"/>
                <a:cs typeface="Arial"/>
              </a:rPr>
              <a:t>у</a:t>
            </a:r>
            <a:r>
              <a:rPr sz="2400" spc="-20" dirty="0" smtClean="0">
                <a:latin typeface="Arial"/>
                <a:cs typeface="Arial"/>
              </a:rPr>
              <a:t>пп</a:t>
            </a:r>
            <a:r>
              <a:rPr sz="2400" spc="0" dirty="0" smtClean="0">
                <a:latin typeface="Arial"/>
                <a:cs typeface="Arial"/>
              </a:rPr>
              <a:t>;  </a:t>
            </a:r>
            <a:r>
              <a:rPr sz="1800" spc="340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400" spc="-10" dirty="0" smtClean="0">
                <a:latin typeface="Arial"/>
                <a:cs typeface="Arial"/>
              </a:rPr>
              <a:t>шк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0" dirty="0" smtClean="0">
                <a:latin typeface="Arial"/>
                <a:cs typeface="Arial"/>
              </a:rPr>
              <a:t>ла </a:t>
            </a:r>
            <a:r>
              <a:rPr sz="2400" spc="-15" dirty="0" smtClean="0">
                <a:latin typeface="Arial"/>
                <a:cs typeface="Arial"/>
              </a:rPr>
              <a:t>м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0" dirty="0" smtClean="0">
                <a:latin typeface="Arial"/>
                <a:cs typeface="Arial"/>
              </a:rPr>
              <a:t>л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0" dirty="0" smtClean="0">
                <a:latin typeface="Arial"/>
                <a:cs typeface="Arial"/>
              </a:rPr>
              <a:t>д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-10" dirty="0" smtClean="0">
                <a:latin typeface="Arial"/>
                <a:cs typeface="Arial"/>
              </a:rPr>
              <a:t>го </a:t>
            </a:r>
            <a:r>
              <a:rPr sz="2400" spc="-15" dirty="0" smtClean="0">
                <a:latin typeface="Arial"/>
                <a:cs typeface="Arial"/>
              </a:rPr>
              <a:t>с</a:t>
            </a:r>
            <a:r>
              <a:rPr sz="2400" spc="-20" dirty="0" smtClean="0">
                <a:latin typeface="Arial"/>
                <a:cs typeface="Arial"/>
              </a:rPr>
              <a:t>п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0" dirty="0" smtClean="0">
                <a:latin typeface="Arial"/>
                <a:cs typeface="Arial"/>
              </a:rPr>
              <a:t>ц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0" dirty="0" smtClean="0">
                <a:latin typeface="Arial"/>
                <a:cs typeface="Arial"/>
              </a:rPr>
              <a:t>л</a:t>
            </a:r>
            <a:r>
              <a:rPr sz="2400" spc="-15" dirty="0" smtClean="0">
                <a:latin typeface="Arial"/>
                <a:cs typeface="Arial"/>
              </a:rPr>
              <a:t>ист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0" dirty="0" smtClean="0">
                <a:latin typeface="Arial"/>
                <a:cs typeface="Arial"/>
              </a:rPr>
              <a:t>; </a:t>
            </a:r>
            <a:r>
              <a:rPr sz="1800" spc="340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400" spc="340" dirty="0" smtClean="0">
                <a:latin typeface="Arial"/>
                <a:cs typeface="Arial"/>
              </a:rPr>
              <a:t>т</a:t>
            </a:r>
            <a:r>
              <a:rPr sz="2400" spc="-5" dirty="0" smtClean="0">
                <a:latin typeface="Arial"/>
                <a:cs typeface="Arial"/>
              </a:rPr>
              <a:t>вор</a:t>
            </a:r>
            <a:r>
              <a:rPr sz="2400" spc="-20" dirty="0" smtClean="0">
                <a:latin typeface="Arial"/>
                <a:cs typeface="Arial"/>
              </a:rPr>
              <a:t>ч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5" dirty="0" smtClean="0">
                <a:latin typeface="Arial"/>
                <a:cs typeface="Arial"/>
              </a:rPr>
              <a:t>с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-15" dirty="0" smtClean="0">
                <a:latin typeface="Arial"/>
                <a:cs typeface="Arial"/>
              </a:rPr>
              <a:t>ие 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0" dirty="0" smtClean="0">
                <a:latin typeface="Arial"/>
                <a:cs typeface="Arial"/>
              </a:rPr>
              <a:t>т</a:t>
            </a:r>
            <a:r>
              <a:rPr sz="2400" spc="-20" dirty="0" smtClean="0">
                <a:latin typeface="Arial"/>
                <a:cs typeface="Arial"/>
              </a:rPr>
              <a:t>ч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0" dirty="0" smtClean="0">
                <a:latin typeface="Arial"/>
                <a:cs typeface="Arial"/>
              </a:rPr>
              <a:t>т</a:t>
            </a:r>
            <a:r>
              <a:rPr sz="2400" spc="-20" dirty="0" smtClean="0">
                <a:latin typeface="Arial"/>
                <a:cs typeface="Arial"/>
              </a:rPr>
              <a:t>ы</a:t>
            </a:r>
            <a:r>
              <a:rPr sz="2400" spc="-5" dirty="0" smtClean="0">
                <a:latin typeface="Arial"/>
                <a:cs typeface="Arial"/>
              </a:rPr>
              <a:t> </a:t>
            </a:r>
            <a:r>
              <a:rPr sz="2400" spc="-20" dirty="0" smtClean="0">
                <a:latin typeface="Arial"/>
                <a:cs typeface="Arial"/>
              </a:rPr>
              <a:t>п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0" dirty="0" smtClean="0">
                <a:latin typeface="Arial"/>
                <a:cs typeface="Arial"/>
              </a:rPr>
              <a:t>д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-10" dirty="0" smtClean="0">
                <a:latin typeface="Arial"/>
                <a:cs typeface="Arial"/>
              </a:rPr>
              <a:t>г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-10" dirty="0" smtClean="0">
                <a:latin typeface="Arial"/>
                <a:cs typeface="Arial"/>
              </a:rPr>
              <a:t>г</a:t>
            </a:r>
            <a:r>
              <a:rPr sz="2400" spc="-5" dirty="0" smtClean="0">
                <a:latin typeface="Arial"/>
                <a:cs typeface="Arial"/>
              </a:rPr>
              <a:t>ов</a:t>
            </a:r>
            <a:r>
              <a:rPr sz="2400" spc="0" dirty="0" smtClean="0">
                <a:latin typeface="Arial"/>
                <a:cs typeface="Arial"/>
              </a:rPr>
              <a:t>;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85"/>
              </a:spcBef>
              <a:tabLst>
                <a:tab pos="354965" algn="l"/>
              </a:tabLst>
            </a:pPr>
            <a:r>
              <a:rPr sz="1800" spc="340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400" spc="340" dirty="0" smtClean="0">
                <a:latin typeface="Arial"/>
                <a:cs typeface="Arial"/>
              </a:rPr>
              <a:t>т</a:t>
            </a:r>
            <a:r>
              <a:rPr sz="2400" spc="-5" dirty="0" smtClean="0">
                <a:latin typeface="Arial"/>
                <a:cs typeface="Arial"/>
              </a:rPr>
              <a:t>еоре</a:t>
            </a:r>
            <a:r>
              <a:rPr sz="2400" spc="0" dirty="0" smtClean="0">
                <a:latin typeface="Arial"/>
                <a:cs typeface="Arial"/>
              </a:rPr>
              <a:t>т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20" dirty="0" smtClean="0">
                <a:latin typeface="Arial"/>
                <a:cs typeface="Arial"/>
              </a:rPr>
              <a:t>ч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5" dirty="0" smtClean="0">
                <a:latin typeface="Arial"/>
                <a:cs typeface="Arial"/>
              </a:rPr>
              <a:t>с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-15" dirty="0" smtClean="0">
                <a:latin typeface="Arial"/>
                <a:cs typeface="Arial"/>
              </a:rPr>
              <a:t>ие с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5" dirty="0" smtClean="0">
                <a:latin typeface="Arial"/>
                <a:cs typeface="Arial"/>
              </a:rPr>
              <a:t>ми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-5" dirty="0" smtClean="0">
                <a:latin typeface="Arial"/>
                <a:cs typeface="Arial"/>
              </a:rPr>
              <a:t>ар</a:t>
            </a:r>
            <a:r>
              <a:rPr sz="2400" spc="-20" dirty="0" smtClean="0">
                <a:latin typeface="Arial"/>
                <a:cs typeface="Arial"/>
              </a:rPr>
              <a:t>ы</a:t>
            </a:r>
            <a:r>
              <a:rPr sz="2400" spc="5" dirty="0" smtClean="0">
                <a:latin typeface="Arial"/>
                <a:cs typeface="Arial"/>
              </a:rPr>
              <a:t> </a:t>
            </a:r>
            <a:r>
              <a:rPr sz="2400" spc="0" dirty="0" smtClean="0">
                <a:latin typeface="Arial"/>
                <a:cs typeface="Arial"/>
              </a:rPr>
              <a:t>(д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0" dirty="0" smtClean="0">
                <a:latin typeface="Arial"/>
                <a:cs typeface="Arial"/>
              </a:rPr>
              <a:t>л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0" dirty="0" smtClean="0">
                <a:latin typeface="Arial"/>
                <a:cs typeface="Arial"/>
              </a:rPr>
              <a:t>д</a:t>
            </a:r>
            <a:r>
              <a:rPr sz="2400" spc="-15" dirty="0" smtClean="0">
                <a:latin typeface="Arial"/>
                <a:cs typeface="Arial"/>
              </a:rPr>
              <a:t>ы</a:t>
            </a:r>
            <a:r>
              <a:rPr sz="2400" spc="0" dirty="0" smtClean="0">
                <a:latin typeface="Arial"/>
                <a:cs typeface="Arial"/>
              </a:rPr>
              <a:t>,</a:t>
            </a:r>
            <a:r>
              <a:rPr sz="2400" spc="-30" dirty="0" smtClean="0">
                <a:latin typeface="Arial"/>
                <a:cs typeface="Arial"/>
              </a:rPr>
              <a:t> </a:t>
            </a:r>
            <a:r>
              <a:rPr sz="2400" spc="0" dirty="0" smtClean="0">
                <a:latin typeface="Arial"/>
                <a:cs typeface="Arial"/>
              </a:rPr>
              <a:t>с</a:t>
            </a:r>
            <a:r>
              <a:rPr sz="2400" spc="-5" dirty="0" smtClean="0">
                <a:latin typeface="Arial"/>
                <a:cs typeface="Arial"/>
              </a:rPr>
              <a:t>оо</a:t>
            </a:r>
            <a:r>
              <a:rPr sz="2400" spc="-10" dirty="0" smtClean="0">
                <a:latin typeface="Arial"/>
                <a:cs typeface="Arial"/>
              </a:rPr>
              <a:t>б</a:t>
            </a:r>
            <a:r>
              <a:rPr sz="2400" spc="-15" dirty="0" smtClean="0">
                <a:latin typeface="Arial"/>
                <a:cs typeface="Arial"/>
              </a:rPr>
              <a:t>щ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20" dirty="0" smtClean="0">
                <a:latin typeface="Arial"/>
                <a:cs typeface="Arial"/>
              </a:rPr>
              <a:t>я</a:t>
            </a:r>
            <a:r>
              <a:rPr sz="2400" spc="0" dirty="0" smtClean="0">
                <a:latin typeface="Arial"/>
                <a:cs typeface="Arial"/>
              </a:rPr>
              <a:t>);</a:t>
            </a:r>
            <a:endParaRPr sz="2400">
              <a:latin typeface="Arial"/>
              <a:cs typeface="Arial"/>
            </a:endParaRPr>
          </a:p>
          <a:p>
            <a:pPr>
              <a:lnSpc>
                <a:spcPts val="600"/>
              </a:lnSpc>
              <a:spcBef>
                <a:spcPts val="15"/>
              </a:spcBef>
            </a:pPr>
            <a:endParaRPr sz="600"/>
          </a:p>
          <a:p>
            <a:pPr marL="355600" marR="12700" indent="-342900">
              <a:lnSpc>
                <a:spcPts val="2590"/>
              </a:lnSpc>
              <a:tabLst>
                <a:tab pos="354965" algn="l"/>
              </a:tabLst>
            </a:pPr>
            <a:r>
              <a:rPr sz="1800" spc="340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400" spc="340" dirty="0" smtClean="0">
                <a:latin typeface="Arial"/>
                <a:cs typeface="Arial"/>
              </a:rPr>
              <a:t>с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5" dirty="0" smtClean="0">
                <a:latin typeface="Arial"/>
                <a:cs typeface="Arial"/>
              </a:rPr>
              <a:t>ми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-5" dirty="0" smtClean="0">
                <a:latin typeface="Arial"/>
                <a:cs typeface="Arial"/>
              </a:rPr>
              <a:t>ар</a:t>
            </a:r>
            <a:r>
              <a:rPr sz="2400" spc="-20" dirty="0" smtClean="0">
                <a:latin typeface="Arial"/>
                <a:cs typeface="Arial"/>
              </a:rPr>
              <a:t>ы-п</a:t>
            </a:r>
            <a:r>
              <a:rPr sz="2400" spc="-5" dirty="0" smtClean="0">
                <a:latin typeface="Arial"/>
                <a:cs typeface="Arial"/>
              </a:rPr>
              <a:t>ра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0" dirty="0" smtClean="0">
                <a:latin typeface="Arial"/>
                <a:cs typeface="Arial"/>
              </a:rPr>
              <a:t>т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-15" dirty="0" smtClean="0">
                <a:latin typeface="Arial"/>
                <a:cs typeface="Arial"/>
              </a:rPr>
              <a:t>ум</a:t>
            </a:r>
            <a:r>
              <a:rPr sz="2400" spc="-20" dirty="0" smtClean="0">
                <a:latin typeface="Arial"/>
                <a:cs typeface="Arial"/>
              </a:rPr>
              <a:t>ы</a:t>
            </a:r>
            <a:r>
              <a:rPr sz="2400" spc="-25" dirty="0" smtClean="0">
                <a:latin typeface="Arial"/>
                <a:cs typeface="Arial"/>
              </a:rPr>
              <a:t> </a:t>
            </a:r>
            <a:r>
              <a:rPr sz="2400" spc="0" dirty="0" smtClean="0">
                <a:latin typeface="Arial"/>
                <a:cs typeface="Arial"/>
              </a:rPr>
              <a:t>(с</a:t>
            </a:r>
            <a:r>
              <a:rPr sz="2400" spc="-5" dirty="0" smtClean="0">
                <a:latin typeface="Arial"/>
                <a:cs typeface="Arial"/>
              </a:rPr>
              <a:t>оо</a:t>
            </a:r>
            <a:r>
              <a:rPr sz="2400" spc="-10" dirty="0" smtClean="0">
                <a:latin typeface="Arial"/>
                <a:cs typeface="Arial"/>
              </a:rPr>
              <a:t>б</a:t>
            </a:r>
            <a:r>
              <a:rPr sz="2400" spc="-15" dirty="0" smtClean="0">
                <a:latin typeface="Arial"/>
                <a:cs typeface="Arial"/>
              </a:rPr>
              <a:t>щ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-15" dirty="0" smtClean="0">
                <a:latin typeface="Arial"/>
                <a:cs typeface="Arial"/>
              </a:rPr>
              <a:t>ия с</a:t>
            </a:r>
            <a:r>
              <a:rPr sz="2400" spc="-10" dirty="0" smtClean="0">
                <a:latin typeface="Arial"/>
                <a:cs typeface="Arial"/>
              </a:rPr>
              <a:t> </a:t>
            </a:r>
            <a:r>
              <a:rPr sz="2400" spc="-20" dirty="0" smtClean="0">
                <a:latin typeface="Arial"/>
                <a:cs typeface="Arial"/>
              </a:rPr>
              <a:t>п</a:t>
            </a:r>
            <a:r>
              <a:rPr sz="2400" spc="-5" dirty="0" smtClean="0">
                <a:latin typeface="Arial"/>
                <a:cs typeface="Arial"/>
              </a:rPr>
              <a:t>ра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0" dirty="0" smtClean="0">
                <a:latin typeface="Arial"/>
                <a:cs typeface="Arial"/>
              </a:rPr>
              <a:t>т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20" dirty="0" smtClean="0">
                <a:latin typeface="Arial"/>
                <a:cs typeface="Arial"/>
              </a:rPr>
              <a:t>ч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5" dirty="0" smtClean="0">
                <a:latin typeface="Arial"/>
                <a:cs typeface="Arial"/>
              </a:rPr>
              <a:t>с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-15" dirty="0" smtClean="0">
                <a:latin typeface="Arial"/>
                <a:cs typeface="Arial"/>
              </a:rPr>
              <a:t>им</a:t>
            </a:r>
            <a:r>
              <a:rPr sz="2400" spc="-10" dirty="0" smtClean="0">
                <a:latin typeface="Arial"/>
                <a:cs typeface="Arial"/>
              </a:rPr>
              <a:t> </a:t>
            </a:r>
            <a:r>
              <a:rPr sz="2400" spc="-20" dirty="0" smtClean="0">
                <a:latin typeface="Arial"/>
                <a:cs typeface="Arial"/>
              </a:rPr>
              <a:t>п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0" dirty="0" smtClean="0">
                <a:latin typeface="Arial"/>
                <a:cs typeface="Arial"/>
              </a:rPr>
              <a:t>з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-15" dirty="0" smtClean="0">
                <a:latin typeface="Arial"/>
                <a:cs typeface="Arial"/>
              </a:rPr>
              <a:t>м</a:t>
            </a:r>
            <a:r>
              <a:rPr sz="2400" spc="0" dirty="0" smtClean="0">
                <a:latin typeface="Arial"/>
                <a:cs typeface="Arial"/>
              </a:rPr>
              <a:t>);</a:t>
            </a:r>
            <a:endParaRPr sz="240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27"/>
              </a:spcBef>
            </a:pPr>
            <a:endParaRPr sz="550"/>
          </a:p>
          <a:p>
            <a:pPr marL="355600" marR="439420" indent="-342900">
              <a:lnSpc>
                <a:spcPts val="2590"/>
              </a:lnSpc>
              <a:tabLst>
                <a:tab pos="354965" algn="l"/>
              </a:tabLst>
            </a:pPr>
            <a:r>
              <a:rPr sz="1800" spc="340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400" spc="340" dirty="0" smtClean="0">
                <a:latin typeface="Arial"/>
                <a:cs typeface="Arial"/>
              </a:rPr>
              <a:t>д</a:t>
            </a:r>
            <a:r>
              <a:rPr sz="2400" spc="-15" dirty="0" smtClean="0">
                <a:latin typeface="Arial"/>
                <a:cs typeface="Arial"/>
              </a:rPr>
              <a:t>ис</a:t>
            </a:r>
            <a:r>
              <a:rPr sz="2400" spc="-20" dirty="0" smtClean="0">
                <a:latin typeface="Arial"/>
                <a:cs typeface="Arial"/>
              </a:rPr>
              <a:t>п</a:t>
            </a:r>
            <a:r>
              <a:rPr sz="2400" spc="0" dirty="0" smtClean="0">
                <a:latin typeface="Arial"/>
                <a:cs typeface="Arial"/>
              </a:rPr>
              <a:t>ут</a:t>
            </a:r>
            <a:r>
              <a:rPr sz="2400" spc="-20" dirty="0" smtClean="0">
                <a:latin typeface="Arial"/>
                <a:cs typeface="Arial"/>
              </a:rPr>
              <a:t>ы,</a:t>
            </a:r>
            <a:r>
              <a:rPr sz="2400" spc="-30" dirty="0" smtClean="0">
                <a:latin typeface="Arial"/>
                <a:cs typeface="Arial"/>
              </a:rPr>
              <a:t> </a:t>
            </a:r>
            <a:r>
              <a:rPr sz="2400" spc="0" dirty="0" smtClean="0">
                <a:latin typeface="Arial"/>
                <a:cs typeface="Arial"/>
              </a:rPr>
              <a:t>д</a:t>
            </a:r>
            <a:r>
              <a:rPr sz="2400" spc="-15" dirty="0" smtClean="0">
                <a:latin typeface="Arial"/>
                <a:cs typeface="Arial"/>
              </a:rPr>
              <a:t>ис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-15" dirty="0" smtClean="0">
                <a:latin typeface="Arial"/>
                <a:cs typeface="Arial"/>
              </a:rPr>
              <a:t>уссии</a:t>
            </a:r>
            <a:r>
              <a:rPr sz="2400" spc="-30" dirty="0" smtClean="0">
                <a:latin typeface="Arial"/>
                <a:cs typeface="Arial"/>
              </a:rPr>
              <a:t> </a:t>
            </a:r>
            <a:r>
              <a:rPr sz="2400" spc="0" dirty="0" smtClean="0">
                <a:latin typeface="Arial"/>
                <a:cs typeface="Arial"/>
              </a:rPr>
              <a:t>(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-5" dirty="0" smtClean="0">
                <a:latin typeface="Arial"/>
                <a:cs typeface="Arial"/>
              </a:rPr>
              <a:t>р</a:t>
            </a:r>
            <a:r>
              <a:rPr sz="2400" spc="-15" dirty="0" smtClean="0">
                <a:latin typeface="Arial"/>
                <a:cs typeface="Arial"/>
              </a:rPr>
              <a:t>угл</a:t>
            </a:r>
            <a:r>
              <a:rPr sz="2400" spc="-20" dirty="0" smtClean="0">
                <a:latin typeface="Arial"/>
                <a:cs typeface="Arial"/>
              </a:rPr>
              <a:t>ый </a:t>
            </a:r>
            <a:r>
              <a:rPr sz="2400" spc="0" dirty="0" smtClean="0">
                <a:latin typeface="Arial"/>
                <a:cs typeface="Arial"/>
              </a:rPr>
              <a:t>ст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0" dirty="0" smtClean="0">
                <a:latin typeface="Arial"/>
                <a:cs typeface="Arial"/>
              </a:rPr>
              <a:t>л,</a:t>
            </a:r>
            <a:r>
              <a:rPr sz="2400" spc="-15" dirty="0" smtClean="0">
                <a:latin typeface="Arial"/>
                <a:cs typeface="Arial"/>
              </a:rPr>
              <a:t> </a:t>
            </a:r>
            <a:r>
              <a:rPr sz="2400" spc="0" dirty="0" smtClean="0">
                <a:latin typeface="Arial"/>
                <a:cs typeface="Arial"/>
              </a:rPr>
              <a:t>д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0" dirty="0" smtClean="0">
                <a:latin typeface="Arial"/>
                <a:cs typeface="Arial"/>
              </a:rPr>
              <a:t>л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-10" dirty="0" smtClean="0">
                <a:latin typeface="Arial"/>
                <a:cs typeface="Arial"/>
              </a:rPr>
              <a:t>г-</a:t>
            </a:r>
            <a:r>
              <a:rPr sz="2400" spc="-15" dirty="0" smtClean="0">
                <a:latin typeface="Arial"/>
                <a:cs typeface="Arial"/>
              </a:rPr>
              <a:t>с</a:t>
            </a:r>
            <a:r>
              <a:rPr sz="2400" spc="-20" dirty="0" smtClean="0">
                <a:latin typeface="Arial"/>
                <a:cs typeface="Arial"/>
              </a:rPr>
              <a:t>п</a:t>
            </a:r>
            <a:r>
              <a:rPr sz="2400" spc="-5" dirty="0" smtClean="0">
                <a:latin typeface="Arial"/>
                <a:cs typeface="Arial"/>
              </a:rPr>
              <a:t>ор</a:t>
            </a:r>
            <a:r>
              <a:rPr sz="2400" spc="0" dirty="0" smtClean="0">
                <a:latin typeface="Arial"/>
                <a:cs typeface="Arial"/>
              </a:rPr>
              <a:t>, д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0" dirty="0" smtClean="0">
                <a:latin typeface="Arial"/>
                <a:cs typeface="Arial"/>
              </a:rPr>
              <a:t>б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0" dirty="0" smtClean="0">
                <a:latin typeface="Arial"/>
                <a:cs typeface="Arial"/>
              </a:rPr>
              <a:t>т</a:t>
            </a:r>
            <a:r>
              <a:rPr sz="2400" spc="-20" dirty="0" smtClean="0">
                <a:latin typeface="Arial"/>
                <a:cs typeface="Arial"/>
              </a:rPr>
              <a:t>ы</a:t>
            </a:r>
            <a:r>
              <a:rPr sz="2400" spc="-5" dirty="0" smtClean="0">
                <a:latin typeface="Arial"/>
                <a:cs typeface="Arial"/>
              </a:rPr>
              <a:t> 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20" dirty="0" smtClean="0">
                <a:latin typeface="Arial"/>
                <a:cs typeface="Arial"/>
              </a:rPr>
              <a:t> </a:t>
            </a:r>
            <a:r>
              <a:rPr sz="2400" spc="0" dirty="0" smtClean="0">
                <a:latin typeface="Arial"/>
                <a:cs typeface="Arial"/>
              </a:rPr>
              <a:t>д</a:t>
            </a:r>
            <a:r>
              <a:rPr sz="2400" spc="-5" dirty="0" smtClean="0">
                <a:latin typeface="Arial"/>
                <a:cs typeface="Arial"/>
              </a:rPr>
              <a:t>р</a:t>
            </a:r>
            <a:r>
              <a:rPr sz="2400" spc="0" dirty="0" smtClean="0">
                <a:latin typeface="Arial"/>
                <a:cs typeface="Arial"/>
              </a:rPr>
              <a:t>.)</a:t>
            </a:r>
            <a:r>
              <a:rPr sz="2400" spc="-5" dirty="0" smtClean="0">
                <a:latin typeface="Arial"/>
                <a:cs typeface="Arial"/>
              </a:rPr>
              <a:t> 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20" dirty="0" smtClean="0">
                <a:latin typeface="Arial"/>
                <a:cs typeface="Arial"/>
              </a:rPr>
              <a:t> </a:t>
            </a:r>
            <a:r>
              <a:rPr sz="2400" spc="0" dirty="0" smtClean="0">
                <a:latin typeface="Arial"/>
                <a:cs typeface="Arial"/>
              </a:rPr>
              <a:t>т.д.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83673" y="2330195"/>
            <a:ext cx="7010399" cy="318515"/>
          </a:xfrm>
          <a:custGeom>
            <a:avLst/>
            <a:gdLst/>
            <a:ahLst/>
            <a:cxnLst/>
            <a:rect l="l" t="t" r="r" b="b"/>
            <a:pathLst>
              <a:path w="7010399" h="318515">
                <a:moveTo>
                  <a:pt x="0" y="0"/>
                </a:moveTo>
                <a:lnTo>
                  <a:pt x="0" y="318515"/>
                </a:lnTo>
                <a:lnTo>
                  <a:pt x="7010399" y="318515"/>
                </a:lnTo>
                <a:lnTo>
                  <a:pt x="701039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02673" y="2330195"/>
            <a:ext cx="394715" cy="320039"/>
          </a:xfrm>
          <a:custGeom>
            <a:avLst/>
            <a:gdLst/>
            <a:ahLst/>
            <a:cxnLst/>
            <a:rect l="l" t="t" r="r" b="b"/>
            <a:pathLst>
              <a:path w="394715" h="320039">
                <a:moveTo>
                  <a:pt x="394715" y="320039"/>
                </a:moveTo>
                <a:lnTo>
                  <a:pt x="394715" y="0"/>
                </a:lnTo>
                <a:lnTo>
                  <a:pt x="198119" y="0"/>
                </a:lnTo>
                <a:lnTo>
                  <a:pt x="150408" y="4649"/>
                </a:lnTo>
                <a:lnTo>
                  <a:pt x="106936" y="17858"/>
                </a:lnTo>
                <a:lnTo>
                  <a:pt x="69059" y="38514"/>
                </a:lnTo>
                <a:lnTo>
                  <a:pt x="38136" y="65507"/>
                </a:lnTo>
                <a:lnTo>
                  <a:pt x="15525" y="97726"/>
                </a:lnTo>
                <a:lnTo>
                  <a:pt x="2584" y="134060"/>
                </a:lnTo>
                <a:lnTo>
                  <a:pt x="0" y="160019"/>
                </a:lnTo>
                <a:lnTo>
                  <a:pt x="654" y="173146"/>
                </a:lnTo>
                <a:lnTo>
                  <a:pt x="10070" y="210604"/>
                </a:lnTo>
                <a:lnTo>
                  <a:pt x="29609" y="244318"/>
                </a:lnTo>
                <a:lnTo>
                  <a:pt x="57911" y="273176"/>
                </a:lnTo>
                <a:lnTo>
                  <a:pt x="93621" y="296068"/>
                </a:lnTo>
                <a:lnTo>
                  <a:pt x="135379" y="311883"/>
                </a:lnTo>
                <a:lnTo>
                  <a:pt x="181829" y="319509"/>
                </a:lnTo>
                <a:lnTo>
                  <a:pt x="198119" y="320039"/>
                </a:lnTo>
                <a:lnTo>
                  <a:pt x="394715" y="320039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9220" rIns="0" bIns="0" rtlCol="0">
            <a:noAutofit/>
          </a:bodyPr>
          <a:lstStyle/>
          <a:p>
            <a:pPr marL="1482090" marR="12700" indent="-1140460">
              <a:lnSpc>
                <a:spcPts val="3460"/>
              </a:lnSpc>
            </a:pPr>
            <a:r>
              <a:rPr sz="3200" b="1" dirty="0" smtClean="0">
                <a:latin typeface="Arial"/>
                <a:cs typeface="Arial"/>
              </a:rPr>
              <a:t>Ф</a:t>
            </a:r>
            <a:r>
              <a:rPr sz="3200" b="1" spc="-5" dirty="0" smtClean="0">
                <a:latin typeface="Arial"/>
                <a:cs typeface="Arial"/>
              </a:rPr>
              <a:t>ор</a:t>
            </a:r>
            <a:r>
              <a:rPr sz="3200" b="1" spc="5" dirty="0" smtClean="0">
                <a:latin typeface="Arial"/>
                <a:cs typeface="Arial"/>
              </a:rPr>
              <a:t>м</a:t>
            </a:r>
            <a:r>
              <a:rPr sz="3200" b="1" spc="0" dirty="0" smtClean="0">
                <a:latin typeface="Arial"/>
                <a:cs typeface="Arial"/>
              </a:rPr>
              <a:t>ы</a:t>
            </a:r>
            <a:r>
              <a:rPr sz="3200" b="1" spc="-35" dirty="0" smtClean="0">
                <a:latin typeface="Arial"/>
                <a:cs typeface="Arial"/>
              </a:rPr>
              <a:t> </a:t>
            </a:r>
            <a:r>
              <a:rPr sz="3200" b="1" spc="-5" dirty="0" smtClean="0">
                <a:latin typeface="Arial"/>
                <a:cs typeface="Arial"/>
              </a:rPr>
              <a:t>д</a:t>
            </a:r>
            <a:r>
              <a:rPr sz="3200" b="1" spc="-10" dirty="0" smtClean="0">
                <a:latin typeface="Arial"/>
                <a:cs typeface="Arial"/>
              </a:rPr>
              <a:t>е</a:t>
            </a:r>
            <a:r>
              <a:rPr sz="3200" b="1" spc="0" dirty="0" smtClean="0">
                <a:latin typeface="Arial"/>
                <a:cs typeface="Arial"/>
              </a:rPr>
              <a:t>ят</a:t>
            </a:r>
            <a:r>
              <a:rPr sz="3200" b="1" spc="-10" dirty="0" smtClean="0">
                <a:latin typeface="Arial"/>
                <a:cs typeface="Arial"/>
              </a:rPr>
              <a:t>е</a:t>
            </a:r>
            <a:r>
              <a:rPr sz="3200" b="1" spc="0" dirty="0" smtClean="0">
                <a:latin typeface="Arial"/>
                <a:cs typeface="Arial"/>
              </a:rPr>
              <a:t>л</a:t>
            </a:r>
            <a:r>
              <a:rPr sz="3200" b="1" spc="-5" dirty="0" smtClean="0">
                <a:latin typeface="Arial"/>
                <a:cs typeface="Arial"/>
              </a:rPr>
              <a:t>ьно</a:t>
            </a:r>
            <a:r>
              <a:rPr sz="3200" b="1" spc="-10" dirty="0" smtClean="0">
                <a:latin typeface="Arial"/>
                <a:cs typeface="Arial"/>
              </a:rPr>
              <a:t>с</a:t>
            </a:r>
            <a:r>
              <a:rPr sz="3200" b="1" spc="0" dirty="0" smtClean="0">
                <a:latin typeface="Arial"/>
                <a:cs typeface="Arial"/>
              </a:rPr>
              <a:t>ти</a:t>
            </a:r>
            <a:r>
              <a:rPr sz="3200" b="1" spc="-40" dirty="0" smtClean="0">
                <a:latin typeface="Arial"/>
                <a:cs typeface="Arial"/>
              </a:rPr>
              <a:t> </a:t>
            </a:r>
            <a:r>
              <a:rPr sz="3200" b="1" spc="5" dirty="0" smtClean="0">
                <a:latin typeface="Arial"/>
                <a:cs typeface="Arial"/>
              </a:rPr>
              <a:t>м</a:t>
            </a:r>
            <a:r>
              <a:rPr sz="3200" b="1" spc="-10" dirty="0" smtClean="0">
                <a:latin typeface="Arial"/>
                <a:cs typeface="Arial"/>
              </a:rPr>
              <a:t>е</a:t>
            </a:r>
            <a:r>
              <a:rPr sz="3200" b="1" spc="0" dirty="0" smtClean="0">
                <a:latin typeface="Arial"/>
                <a:cs typeface="Arial"/>
              </a:rPr>
              <a:t>т</a:t>
            </a:r>
            <a:r>
              <a:rPr sz="3200" b="1" spc="-5" dirty="0" smtClean="0">
                <a:latin typeface="Arial"/>
                <a:cs typeface="Arial"/>
              </a:rPr>
              <a:t>оди</a:t>
            </a:r>
            <a:r>
              <a:rPr sz="3200" b="1" spc="0" dirty="0" smtClean="0">
                <a:latin typeface="Arial"/>
                <a:cs typeface="Arial"/>
              </a:rPr>
              <a:t>ч</a:t>
            </a:r>
            <a:r>
              <a:rPr sz="3200" b="1" spc="-10" dirty="0" smtClean="0">
                <a:latin typeface="Arial"/>
                <a:cs typeface="Arial"/>
              </a:rPr>
              <a:t>ес</a:t>
            </a:r>
            <a:r>
              <a:rPr sz="3200" b="1" spc="0" dirty="0" smtClean="0">
                <a:latin typeface="Arial"/>
                <a:cs typeface="Arial"/>
              </a:rPr>
              <a:t>к</a:t>
            </a:r>
            <a:r>
              <a:rPr sz="3200" b="1" spc="-5" dirty="0" smtClean="0">
                <a:latin typeface="Arial"/>
                <a:cs typeface="Arial"/>
              </a:rPr>
              <a:t>о</a:t>
            </a:r>
            <a:r>
              <a:rPr sz="3200" b="1" spc="0" dirty="0" smtClean="0">
                <a:latin typeface="Arial"/>
                <a:cs typeface="Arial"/>
              </a:rPr>
              <a:t>й </a:t>
            </a:r>
            <a:r>
              <a:rPr sz="3200" b="1" spc="-10" dirty="0" smtClean="0">
                <a:latin typeface="Arial"/>
                <a:cs typeface="Arial"/>
              </a:rPr>
              <a:t>с</a:t>
            </a:r>
            <a:r>
              <a:rPr sz="3200" b="1" spc="0" dirty="0" smtClean="0">
                <a:latin typeface="Arial"/>
                <a:cs typeface="Arial"/>
              </a:rPr>
              <a:t>л</a:t>
            </a:r>
            <a:r>
              <a:rPr sz="3200" b="1" spc="-10" dirty="0" smtClean="0">
                <a:latin typeface="Arial"/>
                <a:cs typeface="Arial"/>
              </a:rPr>
              <a:t>у</a:t>
            </a:r>
            <a:r>
              <a:rPr sz="3200" b="1" spc="-5" dirty="0" smtClean="0">
                <a:latin typeface="Arial"/>
                <a:cs typeface="Arial"/>
              </a:rPr>
              <a:t>ж</a:t>
            </a:r>
            <a:r>
              <a:rPr sz="3200" b="1" spc="0" dirty="0" smtClean="0">
                <a:latin typeface="Arial"/>
                <a:cs typeface="Arial"/>
              </a:rPr>
              <a:t>бы</a:t>
            </a:r>
            <a:r>
              <a:rPr sz="3200" b="1" spc="-5" dirty="0" smtClean="0">
                <a:latin typeface="Arial"/>
                <a:cs typeface="Arial"/>
              </a:rPr>
              <a:t> подр</a:t>
            </a:r>
            <a:r>
              <a:rPr sz="3200" b="1" spc="-10" dirty="0" smtClean="0">
                <a:latin typeface="Arial"/>
                <a:cs typeface="Arial"/>
              </a:rPr>
              <a:t>а</a:t>
            </a:r>
            <a:r>
              <a:rPr sz="3200" b="1" spc="0" dirty="0" smtClean="0">
                <a:latin typeface="Arial"/>
                <a:cs typeface="Arial"/>
              </a:rPr>
              <a:t>з</a:t>
            </a:r>
            <a:r>
              <a:rPr sz="3200" b="1" spc="-5" dirty="0" smtClean="0">
                <a:latin typeface="Arial"/>
                <a:cs typeface="Arial"/>
              </a:rPr>
              <a:t>д</a:t>
            </a:r>
            <a:r>
              <a:rPr sz="3200" b="1" spc="-10" dirty="0" smtClean="0">
                <a:latin typeface="Arial"/>
                <a:cs typeface="Arial"/>
              </a:rPr>
              <a:t>е</a:t>
            </a:r>
            <a:r>
              <a:rPr sz="3200" b="1" spc="0" dirty="0" smtClean="0">
                <a:latin typeface="Arial"/>
                <a:cs typeface="Arial"/>
              </a:rPr>
              <a:t>ля</a:t>
            </a:r>
            <a:r>
              <a:rPr sz="3200" b="1" spc="-5" dirty="0" smtClean="0">
                <a:latin typeface="Arial"/>
                <a:cs typeface="Arial"/>
              </a:rPr>
              <a:t>ю</a:t>
            </a:r>
            <a:r>
              <a:rPr sz="3200" b="1" spc="0" dirty="0" smtClean="0">
                <a:latin typeface="Arial"/>
                <a:cs typeface="Arial"/>
              </a:rPr>
              <a:t>т</a:t>
            </a:r>
            <a:r>
              <a:rPr sz="3200" b="1" spc="-10" dirty="0" smtClean="0">
                <a:latin typeface="Arial"/>
                <a:cs typeface="Arial"/>
              </a:rPr>
              <a:t>с</a:t>
            </a:r>
            <a:r>
              <a:rPr sz="3200" b="1" spc="0" dirty="0" smtClean="0">
                <a:latin typeface="Arial"/>
                <a:cs typeface="Arial"/>
              </a:rPr>
              <a:t>я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91016" y="2704590"/>
            <a:ext cx="7080250" cy="39350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441575">
              <a:lnSpc>
                <a:spcPct val="100000"/>
              </a:lnSpc>
            </a:pPr>
            <a:r>
              <a:rPr sz="2800" b="1" i="1" spc="-25" dirty="0" smtClean="0">
                <a:latin typeface="Arial"/>
                <a:cs typeface="Arial"/>
              </a:rPr>
              <a:t>К</a:t>
            </a:r>
            <a:r>
              <a:rPr sz="2800" b="1" i="1" spc="-30" dirty="0" smtClean="0">
                <a:latin typeface="Arial"/>
                <a:cs typeface="Arial"/>
              </a:rPr>
              <a:t>О</a:t>
            </a:r>
            <a:r>
              <a:rPr sz="2800" b="1" i="1" spc="-25" dirty="0" smtClean="0">
                <a:latin typeface="Arial"/>
                <a:cs typeface="Arial"/>
              </a:rPr>
              <a:t>Л</a:t>
            </a:r>
            <a:r>
              <a:rPr sz="2800" b="1" i="1" spc="-20" dirty="0" smtClean="0">
                <a:latin typeface="Arial"/>
                <a:cs typeface="Arial"/>
              </a:rPr>
              <a:t>Л</a:t>
            </a:r>
            <a:r>
              <a:rPr sz="2800" b="1" i="1" spc="-25" dirty="0" smtClean="0">
                <a:latin typeface="Arial"/>
                <a:cs typeface="Arial"/>
              </a:rPr>
              <a:t>ЕКТИ</a:t>
            </a:r>
            <a:r>
              <a:rPr sz="2800" b="1" i="1" spc="-30" dirty="0" smtClean="0">
                <a:latin typeface="Arial"/>
                <a:cs typeface="Arial"/>
              </a:rPr>
              <a:t>ВН</a:t>
            </a:r>
            <a:r>
              <a:rPr sz="2800" b="1" i="1" spc="-25" dirty="0" smtClean="0">
                <a:latin typeface="Arial"/>
                <a:cs typeface="Arial"/>
              </a:rPr>
              <a:t>ЫЕ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700"/>
              </a:lnSpc>
              <a:spcBef>
                <a:spcPts val="19"/>
              </a:spcBef>
            </a:pPr>
            <a:endParaRPr sz="700"/>
          </a:p>
          <a:p>
            <a:pPr marL="355600" marR="568325" indent="-342900">
              <a:lnSpc>
                <a:spcPts val="3020"/>
              </a:lnSpc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spc="-20" dirty="0" smtClean="0">
                <a:latin typeface="Arial"/>
                <a:cs typeface="Arial"/>
              </a:rPr>
              <a:t>на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20" dirty="0" smtClean="0">
                <a:latin typeface="Arial"/>
                <a:cs typeface="Arial"/>
              </a:rPr>
              <a:t>чн</a:t>
            </a:r>
            <a:r>
              <a:rPr sz="2800" spc="-15" dirty="0" smtClean="0">
                <a:latin typeface="Arial"/>
                <a:cs typeface="Arial"/>
              </a:rPr>
              <a:t>о</a:t>
            </a:r>
            <a:r>
              <a:rPr sz="2800" spc="-5" dirty="0" smtClean="0">
                <a:latin typeface="Arial"/>
                <a:cs typeface="Arial"/>
              </a:rPr>
              <a:t>-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15" dirty="0" smtClean="0">
                <a:latin typeface="Arial"/>
                <a:cs typeface="Arial"/>
              </a:rPr>
              <a:t>ракт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че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к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3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15" dirty="0" smtClean="0">
                <a:latin typeface="Arial"/>
                <a:cs typeface="Arial"/>
              </a:rPr>
              <a:t>агог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че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к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е конферен</a:t>
            </a:r>
            <a:r>
              <a:rPr sz="2800" spc="-25" dirty="0" smtClean="0">
                <a:latin typeface="Arial"/>
                <a:cs typeface="Arial"/>
              </a:rPr>
              <a:t>ции</a:t>
            </a:r>
            <a:r>
              <a:rPr sz="2800" spc="-10" dirty="0" smtClean="0">
                <a:latin typeface="Arial"/>
                <a:cs typeface="Arial"/>
              </a:rPr>
              <a:t>;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20" dirty="0" smtClean="0">
                <a:latin typeface="Arial"/>
                <a:cs typeface="Arial"/>
              </a:rPr>
              <a:t>ч</a:t>
            </a:r>
            <a:r>
              <a:rPr sz="2800" spc="-15" dirty="0" smtClean="0">
                <a:latin typeface="Arial"/>
                <a:cs typeface="Arial"/>
              </a:rPr>
              <a:t>тен</a:t>
            </a:r>
            <a:r>
              <a:rPr sz="2800" spc="-25" dirty="0" smtClean="0">
                <a:latin typeface="Arial"/>
                <a:cs typeface="Arial"/>
              </a:rPr>
              <a:t>ия</a:t>
            </a:r>
            <a:r>
              <a:rPr sz="2800" spc="-10" dirty="0" smtClean="0">
                <a:latin typeface="Arial"/>
                <a:cs typeface="Arial"/>
              </a:rPr>
              <a:t>;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spc="-15" dirty="0" smtClean="0">
                <a:latin typeface="Arial"/>
                <a:cs typeface="Arial"/>
              </a:rPr>
              <a:t>конк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20" dirty="0" smtClean="0">
                <a:latin typeface="Arial"/>
                <a:cs typeface="Arial"/>
              </a:rPr>
              <a:t>р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1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15" dirty="0" smtClean="0">
                <a:latin typeface="Arial"/>
                <a:cs typeface="Arial"/>
              </a:rPr>
              <a:t>агог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че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кого</a:t>
            </a:r>
            <a:r>
              <a:rPr sz="2800" spc="5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20" dirty="0" smtClean="0">
                <a:latin typeface="Arial"/>
                <a:cs typeface="Arial"/>
              </a:rPr>
              <a:t>а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тер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тва</a:t>
            </a:r>
            <a:r>
              <a:rPr sz="2800" spc="-10" dirty="0" smtClean="0">
                <a:latin typeface="Arial"/>
                <a:cs typeface="Arial"/>
              </a:rPr>
              <a:t>;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20" dirty="0" smtClean="0">
                <a:latin typeface="Arial"/>
                <a:cs typeface="Arial"/>
              </a:rPr>
              <a:t>ов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3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гр</a:t>
            </a:r>
            <a:r>
              <a:rPr sz="2800" spc="-30" dirty="0" smtClean="0">
                <a:latin typeface="Arial"/>
                <a:cs typeface="Arial"/>
              </a:rPr>
              <a:t>ы</a:t>
            </a:r>
            <a:r>
              <a:rPr sz="2800" spc="-10" dirty="0" smtClean="0">
                <a:latin typeface="Arial"/>
                <a:cs typeface="Arial"/>
              </a:rPr>
              <a:t>,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ро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20" dirty="0" smtClean="0">
                <a:latin typeface="Arial"/>
                <a:cs typeface="Arial"/>
              </a:rPr>
              <a:t>ев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2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гр</a:t>
            </a:r>
            <a:r>
              <a:rPr sz="2800" spc="-30" dirty="0" smtClean="0">
                <a:latin typeface="Arial"/>
                <a:cs typeface="Arial"/>
              </a:rPr>
              <a:t>ы</a:t>
            </a:r>
            <a:r>
              <a:rPr sz="2800" spc="-10" dirty="0" smtClean="0">
                <a:latin typeface="Arial"/>
                <a:cs typeface="Arial"/>
              </a:rPr>
              <a:t>;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700"/>
              </a:lnSpc>
              <a:spcBef>
                <a:spcPts val="19"/>
              </a:spcBef>
            </a:pPr>
            <a:endParaRPr sz="700"/>
          </a:p>
          <a:p>
            <a:pPr marL="355600" marR="12700" indent="-342900">
              <a:lnSpc>
                <a:spcPts val="3020"/>
              </a:lnSpc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15" dirty="0" smtClean="0">
                <a:latin typeface="Arial"/>
                <a:cs typeface="Arial"/>
              </a:rPr>
              <a:t>ек</a:t>
            </a:r>
            <a:r>
              <a:rPr sz="2800" spc="-25" dirty="0" smtClean="0">
                <a:latin typeface="Arial"/>
                <a:cs typeface="Arial"/>
              </a:rPr>
              <a:t>ци</a:t>
            </a:r>
            <a:r>
              <a:rPr sz="2800" spc="-20" dirty="0" smtClean="0">
                <a:latin typeface="Arial"/>
                <a:cs typeface="Arial"/>
              </a:rPr>
              <a:t>и</a:t>
            </a:r>
            <a:r>
              <a:rPr sz="2800" spc="10" dirty="0" smtClean="0">
                <a:latin typeface="Arial"/>
                <a:cs typeface="Arial"/>
              </a:rPr>
              <a:t> 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20" dirty="0" smtClean="0">
                <a:latin typeface="Arial"/>
                <a:cs typeface="Arial"/>
              </a:rPr>
              <a:t>чен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10" dirty="0" smtClean="0">
                <a:latin typeface="Arial"/>
                <a:cs typeface="Arial"/>
              </a:rPr>
              <a:t>х,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0" dirty="0" smtClean="0">
                <a:latin typeface="Arial"/>
                <a:cs typeface="Arial"/>
              </a:rPr>
              <a:t>х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15" dirty="0" smtClean="0">
                <a:latin typeface="Arial"/>
                <a:cs typeface="Arial"/>
              </a:rPr>
              <a:t>огов</a:t>
            </a:r>
            <a:r>
              <a:rPr sz="2800" spc="-10" dirty="0" smtClean="0">
                <a:latin typeface="Arial"/>
                <a:cs typeface="Arial"/>
              </a:rPr>
              <a:t>, с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ци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15" dirty="0" smtClean="0">
                <a:latin typeface="Arial"/>
                <a:cs typeface="Arial"/>
              </a:rPr>
              <a:t>огов</a:t>
            </a:r>
            <a:r>
              <a:rPr sz="2800" spc="-10" dirty="0" smtClean="0">
                <a:latin typeface="Arial"/>
                <a:cs typeface="Arial"/>
              </a:rPr>
              <a:t>, 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20" dirty="0" smtClean="0">
                <a:latin typeface="Arial"/>
                <a:cs typeface="Arial"/>
              </a:rPr>
              <a:t>ефекто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15" dirty="0" smtClean="0">
                <a:latin typeface="Arial"/>
                <a:cs typeface="Arial"/>
              </a:rPr>
              <a:t>огов</a:t>
            </a:r>
            <a:r>
              <a:rPr sz="2800" spc="-10" dirty="0" smtClean="0">
                <a:latin typeface="Arial"/>
                <a:cs typeface="Arial"/>
              </a:rPr>
              <a:t>,</a:t>
            </a:r>
            <a:r>
              <a:rPr sz="2800" spc="2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15" dirty="0" smtClean="0">
                <a:latin typeface="Arial"/>
                <a:cs typeface="Arial"/>
              </a:rPr>
              <a:t>ого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20" dirty="0" smtClean="0">
                <a:latin typeface="Arial"/>
                <a:cs typeface="Arial"/>
              </a:rPr>
              <a:t>ов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и</a:t>
            </a:r>
            <a:r>
              <a:rPr sz="2800" spc="-5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врачей</a:t>
            </a:r>
            <a:r>
              <a:rPr sz="2800" spc="1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1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0" dirty="0" smtClean="0">
                <a:latin typeface="Arial"/>
                <a:cs typeface="Arial"/>
              </a:rPr>
              <a:t>х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15" dirty="0" smtClean="0">
                <a:latin typeface="Arial"/>
                <a:cs typeface="Arial"/>
              </a:rPr>
              <a:t>ого</a:t>
            </a:r>
            <a:r>
              <a:rPr sz="2800" spc="-5" dirty="0" smtClean="0">
                <a:latin typeface="Arial"/>
                <a:cs typeface="Arial"/>
              </a:rPr>
              <a:t>-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15" dirty="0" smtClean="0">
                <a:latin typeface="Arial"/>
                <a:cs typeface="Arial"/>
              </a:rPr>
              <a:t>агог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че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к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м</a:t>
            </a:r>
            <a:r>
              <a:rPr sz="2800" spc="4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ро</a:t>
            </a:r>
            <a:r>
              <a:rPr sz="2800" spc="-25" dirty="0" smtClean="0">
                <a:latin typeface="Arial"/>
                <a:cs typeface="Arial"/>
              </a:rPr>
              <a:t>бл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20" dirty="0" smtClean="0">
                <a:latin typeface="Arial"/>
                <a:cs typeface="Arial"/>
              </a:rPr>
              <a:t>а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10" dirty="0" smtClean="0">
                <a:latin typeface="Arial"/>
                <a:cs typeface="Arial"/>
              </a:rPr>
              <a:t>;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83673" y="2330195"/>
            <a:ext cx="7010399" cy="318515"/>
          </a:xfrm>
          <a:custGeom>
            <a:avLst/>
            <a:gdLst/>
            <a:ahLst/>
            <a:cxnLst/>
            <a:rect l="l" t="t" r="r" b="b"/>
            <a:pathLst>
              <a:path w="7010399" h="318515">
                <a:moveTo>
                  <a:pt x="0" y="0"/>
                </a:moveTo>
                <a:lnTo>
                  <a:pt x="0" y="318515"/>
                </a:lnTo>
                <a:lnTo>
                  <a:pt x="7010399" y="318515"/>
                </a:lnTo>
                <a:lnTo>
                  <a:pt x="701039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02673" y="2330195"/>
            <a:ext cx="394715" cy="320039"/>
          </a:xfrm>
          <a:custGeom>
            <a:avLst/>
            <a:gdLst/>
            <a:ahLst/>
            <a:cxnLst/>
            <a:rect l="l" t="t" r="r" b="b"/>
            <a:pathLst>
              <a:path w="394715" h="320039">
                <a:moveTo>
                  <a:pt x="394715" y="320039"/>
                </a:moveTo>
                <a:lnTo>
                  <a:pt x="394715" y="0"/>
                </a:lnTo>
                <a:lnTo>
                  <a:pt x="198119" y="0"/>
                </a:lnTo>
                <a:lnTo>
                  <a:pt x="150408" y="4649"/>
                </a:lnTo>
                <a:lnTo>
                  <a:pt x="106936" y="17858"/>
                </a:lnTo>
                <a:lnTo>
                  <a:pt x="69059" y="38514"/>
                </a:lnTo>
                <a:lnTo>
                  <a:pt x="38136" y="65507"/>
                </a:lnTo>
                <a:lnTo>
                  <a:pt x="15525" y="97726"/>
                </a:lnTo>
                <a:lnTo>
                  <a:pt x="2584" y="134060"/>
                </a:lnTo>
                <a:lnTo>
                  <a:pt x="0" y="160019"/>
                </a:lnTo>
                <a:lnTo>
                  <a:pt x="654" y="173146"/>
                </a:lnTo>
                <a:lnTo>
                  <a:pt x="10070" y="210604"/>
                </a:lnTo>
                <a:lnTo>
                  <a:pt x="29609" y="244318"/>
                </a:lnTo>
                <a:lnTo>
                  <a:pt x="57911" y="273176"/>
                </a:lnTo>
                <a:lnTo>
                  <a:pt x="93621" y="296068"/>
                </a:lnTo>
                <a:lnTo>
                  <a:pt x="135379" y="311883"/>
                </a:lnTo>
                <a:lnTo>
                  <a:pt x="181829" y="319509"/>
                </a:lnTo>
                <a:lnTo>
                  <a:pt x="198119" y="320039"/>
                </a:lnTo>
                <a:lnTo>
                  <a:pt x="394715" y="320039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9220" rIns="0" bIns="0" rtlCol="0">
            <a:noAutofit/>
          </a:bodyPr>
          <a:lstStyle/>
          <a:p>
            <a:pPr marL="1482090" marR="12700" indent="-1140460">
              <a:lnSpc>
                <a:spcPts val="3460"/>
              </a:lnSpc>
            </a:pPr>
            <a:r>
              <a:rPr sz="3200" b="1" dirty="0" smtClean="0">
                <a:latin typeface="Arial"/>
                <a:cs typeface="Arial"/>
              </a:rPr>
              <a:t>Ф</a:t>
            </a:r>
            <a:r>
              <a:rPr sz="3200" b="1" spc="-5" dirty="0" smtClean="0">
                <a:latin typeface="Arial"/>
                <a:cs typeface="Arial"/>
              </a:rPr>
              <a:t>ор</a:t>
            </a:r>
            <a:r>
              <a:rPr sz="3200" b="1" spc="5" dirty="0" smtClean="0">
                <a:latin typeface="Arial"/>
                <a:cs typeface="Arial"/>
              </a:rPr>
              <a:t>м</a:t>
            </a:r>
            <a:r>
              <a:rPr sz="3200" b="1" spc="0" dirty="0" smtClean="0">
                <a:latin typeface="Arial"/>
                <a:cs typeface="Arial"/>
              </a:rPr>
              <a:t>ы</a:t>
            </a:r>
            <a:r>
              <a:rPr sz="3200" b="1" spc="-35" dirty="0" smtClean="0">
                <a:latin typeface="Arial"/>
                <a:cs typeface="Arial"/>
              </a:rPr>
              <a:t> </a:t>
            </a:r>
            <a:r>
              <a:rPr sz="3200" b="1" spc="-5" dirty="0" smtClean="0">
                <a:latin typeface="Arial"/>
                <a:cs typeface="Arial"/>
              </a:rPr>
              <a:t>д</a:t>
            </a:r>
            <a:r>
              <a:rPr sz="3200" b="1" spc="-10" dirty="0" smtClean="0">
                <a:latin typeface="Arial"/>
                <a:cs typeface="Arial"/>
              </a:rPr>
              <a:t>е</a:t>
            </a:r>
            <a:r>
              <a:rPr sz="3200" b="1" spc="0" dirty="0" smtClean="0">
                <a:latin typeface="Arial"/>
                <a:cs typeface="Arial"/>
              </a:rPr>
              <a:t>ят</a:t>
            </a:r>
            <a:r>
              <a:rPr sz="3200" b="1" spc="-10" dirty="0" smtClean="0">
                <a:latin typeface="Arial"/>
                <a:cs typeface="Arial"/>
              </a:rPr>
              <a:t>е</a:t>
            </a:r>
            <a:r>
              <a:rPr sz="3200" b="1" spc="0" dirty="0" smtClean="0">
                <a:latin typeface="Arial"/>
                <a:cs typeface="Arial"/>
              </a:rPr>
              <a:t>л</a:t>
            </a:r>
            <a:r>
              <a:rPr sz="3200" b="1" spc="-5" dirty="0" smtClean="0">
                <a:latin typeface="Arial"/>
                <a:cs typeface="Arial"/>
              </a:rPr>
              <a:t>ьно</a:t>
            </a:r>
            <a:r>
              <a:rPr sz="3200" b="1" spc="-10" dirty="0" smtClean="0">
                <a:latin typeface="Arial"/>
                <a:cs typeface="Arial"/>
              </a:rPr>
              <a:t>с</a:t>
            </a:r>
            <a:r>
              <a:rPr sz="3200" b="1" spc="0" dirty="0" smtClean="0">
                <a:latin typeface="Arial"/>
                <a:cs typeface="Arial"/>
              </a:rPr>
              <a:t>ти</a:t>
            </a:r>
            <a:r>
              <a:rPr sz="3200" b="1" spc="-40" dirty="0" smtClean="0">
                <a:latin typeface="Arial"/>
                <a:cs typeface="Arial"/>
              </a:rPr>
              <a:t> </a:t>
            </a:r>
            <a:r>
              <a:rPr sz="3200" b="1" spc="5" dirty="0" smtClean="0">
                <a:latin typeface="Arial"/>
                <a:cs typeface="Arial"/>
              </a:rPr>
              <a:t>м</a:t>
            </a:r>
            <a:r>
              <a:rPr sz="3200" b="1" spc="-10" dirty="0" smtClean="0">
                <a:latin typeface="Arial"/>
                <a:cs typeface="Arial"/>
              </a:rPr>
              <a:t>е</a:t>
            </a:r>
            <a:r>
              <a:rPr sz="3200" b="1" spc="0" dirty="0" smtClean="0">
                <a:latin typeface="Arial"/>
                <a:cs typeface="Arial"/>
              </a:rPr>
              <a:t>т</a:t>
            </a:r>
            <a:r>
              <a:rPr sz="3200" b="1" spc="-5" dirty="0" smtClean="0">
                <a:latin typeface="Arial"/>
                <a:cs typeface="Arial"/>
              </a:rPr>
              <a:t>оди</a:t>
            </a:r>
            <a:r>
              <a:rPr sz="3200" b="1" spc="0" dirty="0" smtClean="0">
                <a:latin typeface="Arial"/>
                <a:cs typeface="Arial"/>
              </a:rPr>
              <a:t>ч</a:t>
            </a:r>
            <a:r>
              <a:rPr sz="3200" b="1" spc="-10" dirty="0" smtClean="0">
                <a:latin typeface="Arial"/>
                <a:cs typeface="Arial"/>
              </a:rPr>
              <a:t>ес</a:t>
            </a:r>
            <a:r>
              <a:rPr sz="3200" b="1" spc="0" dirty="0" smtClean="0">
                <a:latin typeface="Arial"/>
                <a:cs typeface="Arial"/>
              </a:rPr>
              <a:t>к</a:t>
            </a:r>
            <a:r>
              <a:rPr sz="3200" b="1" spc="-5" dirty="0" smtClean="0">
                <a:latin typeface="Arial"/>
                <a:cs typeface="Arial"/>
              </a:rPr>
              <a:t>о</a:t>
            </a:r>
            <a:r>
              <a:rPr sz="3200" b="1" spc="0" dirty="0" smtClean="0">
                <a:latin typeface="Arial"/>
                <a:cs typeface="Arial"/>
              </a:rPr>
              <a:t>й </a:t>
            </a:r>
            <a:r>
              <a:rPr sz="3200" b="1" spc="-10" dirty="0" smtClean="0">
                <a:latin typeface="Arial"/>
                <a:cs typeface="Arial"/>
              </a:rPr>
              <a:t>с</a:t>
            </a:r>
            <a:r>
              <a:rPr sz="3200" b="1" spc="0" dirty="0" smtClean="0">
                <a:latin typeface="Arial"/>
                <a:cs typeface="Arial"/>
              </a:rPr>
              <a:t>л</a:t>
            </a:r>
            <a:r>
              <a:rPr sz="3200" b="1" spc="-10" dirty="0" smtClean="0">
                <a:latin typeface="Arial"/>
                <a:cs typeface="Arial"/>
              </a:rPr>
              <a:t>у</a:t>
            </a:r>
            <a:r>
              <a:rPr sz="3200" b="1" spc="-5" dirty="0" smtClean="0">
                <a:latin typeface="Arial"/>
                <a:cs typeface="Arial"/>
              </a:rPr>
              <a:t>ж</a:t>
            </a:r>
            <a:r>
              <a:rPr sz="3200" b="1" spc="0" dirty="0" smtClean="0">
                <a:latin typeface="Arial"/>
                <a:cs typeface="Arial"/>
              </a:rPr>
              <a:t>бы</a:t>
            </a:r>
            <a:r>
              <a:rPr sz="3200" b="1" spc="-5" dirty="0" smtClean="0">
                <a:latin typeface="Arial"/>
                <a:cs typeface="Arial"/>
              </a:rPr>
              <a:t> подр</a:t>
            </a:r>
            <a:r>
              <a:rPr sz="3200" b="1" spc="-10" dirty="0" smtClean="0">
                <a:latin typeface="Arial"/>
                <a:cs typeface="Arial"/>
              </a:rPr>
              <a:t>а</a:t>
            </a:r>
            <a:r>
              <a:rPr sz="3200" b="1" spc="0" dirty="0" smtClean="0">
                <a:latin typeface="Arial"/>
                <a:cs typeface="Arial"/>
              </a:rPr>
              <a:t>з</a:t>
            </a:r>
            <a:r>
              <a:rPr sz="3200" b="1" spc="-5" dirty="0" smtClean="0">
                <a:latin typeface="Arial"/>
                <a:cs typeface="Arial"/>
              </a:rPr>
              <a:t>д</a:t>
            </a:r>
            <a:r>
              <a:rPr sz="3200" b="1" spc="-10" dirty="0" smtClean="0">
                <a:latin typeface="Arial"/>
                <a:cs typeface="Arial"/>
              </a:rPr>
              <a:t>е</a:t>
            </a:r>
            <a:r>
              <a:rPr sz="3200" b="1" spc="0" dirty="0" smtClean="0">
                <a:latin typeface="Arial"/>
                <a:cs typeface="Arial"/>
              </a:rPr>
              <a:t>ля</a:t>
            </a:r>
            <a:r>
              <a:rPr sz="3200" b="1" spc="-5" dirty="0" smtClean="0">
                <a:latin typeface="Arial"/>
                <a:cs typeface="Arial"/>
              </a:rPr>
              <a:t>ю</a:t>
            </a:r>
            <a:r>
              <a:rPr sz="3200" b="1" spc="0" dirty="0" smtClean="0">
                <a:latin typeface="Arial"/>
                <a:cs typeface="Arial"/>
              </a:rPr>
              <a:t>т</a:t>
            </a:r>
            <a:r>
              <a:rPr sz="3200" b="1" spc="-10" dirty="0" smtClean="0">
                <a:latin typeface="Arial"/>
                <a:cs typeface="Arial"/>
              </a:rPr>
              <a:t>с</a:t>
            </a:r>
            <a:r>
              <a:rPr sz="3200" b="1" spc="0" dirty="0" smtClean="0">
                <a:latin typeface="Arial"/>
                <a:cs typeface="Arial"/>
              </a:rPr>
              <a:t>я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91016" y="2704590"/>
            <a:ext cx="7726045" cy="414845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441575">
              <a:lnSpc>
                <a:spcPct val="100000"/>
              </a:lnSpc>
            </a:pPr>
            <a:r>
              <a:rPr sz="2800" b="1" i="1" spc="-25" dirty="0" smtClean="0">
                <a:latin typeface="Arial"/>
                <a:cs typeface="Arial"/>
              </a:rPr>
              <a:t>К</a:t>
            </a:r>
            <a:r>
              <a:rPr sz="2800" b="1" i="1" spc="-30" dirty="0" smtClean="0">
                <a:latin typeface="Arial"/>
                <a:cs typeface="Arial"/>
              </a:rPr>
              <a:t>О</a:t>
            </a:r>
            <a:r>
              <a:rPr sz="2800" b="1" i="1" spc="-25" dirty="0" smtClean="0">
                <a:latin typeface="Arial"/>
                <a:cs typeface="Arial"/>
              </a:rPr>
              <a:t>Л</a:t>
            </a:r>
            <a:r>
              <a:rPr sz="2800" b="1" i="1" spc="-20" dirty="0" smtClean="0">
                <a:latin typeface="Arial"/>
                <a:cs typeface="Arial"/>
              </a:rPr>
              <a:t>Л</a:t>
            </a:r>
            <a:r>
              <a:rPr sz="2800" b="1" i="1" spc="-25" dirty="0" smtClean="0">
                <a:latin typeface="Arial"/>
                <a:cs typeface="Arial"/>
              </a:rPr>
              <a:t>ЕКТИ</a:t>
            </a:r>
            <a:r>
              <a:rPr sz="2800" b="1" i="1" spc="-30" dirty="0" smtClean="0">
                <a:latin typeface="Arial"/>
                <a:cs typeface="Arial"/>
              </a:rPr>
              <a:t>ВН</a:t>
            </a:r>
            <a:r>
              <a:rPr sz="2800" b="1" i="1" spc="-25" dirty="0" smtClean="0">
                <a:latin typeface="Arial"/>
                <a:cs typeface="Arial"/>
              </a:rPr>
              <a:t>ЫЕ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700"/>
              </a:lnSpc>
              <a:spcBef>
                <a:spcPts val="19"/>
              </a:spcBef>
            </a:pPr>
            <a:endParaRPr sz="700"/>
          </a:p>
          <a:p>
            <a:pPr marL="355600" marR="1325880" indent="-342900" algn="just">
              <a:lnSpc>
                <a:spcPts val="3020"/>
              </a:lnSpc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spc="-15" dirty="0" smtClean="0">
                <a:latin typeface="Arial"/>
                <a:cs typeface="Arial"/>
              </a:rPr>
              <a:t>разноо</a:t>
            </a:r>
            <a:r>
              <a:rPr sz="2800" spc="-25" dirty="0" smtClean="0">
                <a:latin typeface="Arial"/>
                <a:cs typeface="Arial"/>
              </a:rPr>
              <a:t>б</a:t>
            </a:r>
            <a:r>
              <a:rPr sz="2800" spc="-15" dirty="0" smtClean="0">
                <a:latin typeface="Arial"/>
                <a:cs typeface="Arial"/>
              </a:rPr>
              <a:t>разн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45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в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тавк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0" dirty="0" smtClean="0">
                <a:latin typeface="Arial"/>
                <a:cs typeface="Arial"/>
              </a:rPr>
              <a:t>, </a:t>
            </a:r>
            <a:r>
              <a:rPr sz="2800" spc="-15" dirty="0" smtClean="0">
                <a:latin typeface="Arial"/>
                <a:cs typeface="Arial"/>
              </a:rPr>
              <a:t>от</a:t>
            </a:r>
            <a:r>
              <a:rPr sz="2800" spc="-20" dirty="0" smtClean="0">
                <a:latin typeface="Arial"/>
                <a:cs typeface="Arial"/>
              </a:rPr>
              <a:t>четы</a:t>
            </a:r>
            <a:r>
              <a:rPr sz="2800" spc="2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10" dirty="0" smtClean="0">
                <a:latin typeface="Arial"/>
                <a:cs typeface="Arial"/>
              </a:rPr>
              <a:t> с</a:t>
            </a:r>
            <a:r>
              <a:rPr sz="2800" spc="-20" dirty="0" smtClean="0">
                <a:latin typeface="Arial"/>
                <a:cs typeface="Arial"/>
              </a:rPr>
              <a:t>а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20" dirty="0" smtClean="0">
                <a:latin typeface="Arial"/>
                <a:cs typeface="Arial"/>
              </a:rPr>
              <a:t>оо</a:t>
            </a:r>
            <a:r>
              <a:rPr sz="2800" spc="-25" dirty="0" smtClean="0">
                <a:latin typeface="Arial"/>
                <a:cs typeface="Arial"/>
              </a:rPr>
              <a:t>б</a:t>
            </a:r>
            <a:r>
              <a:rPr sz="2800" spc="-15" dirty="0" smtClean="0">
                <a:latin typeface="Arial"/>
                <a:cs typeface="Arial"/>
              </a:rPr>
              <a:t>разован</a:t>
            </a:r>
            <a:r>
              <a:rPr sz="2800" spc="-25" dirty="0" smtClean="0">
                <a:latin typeface="Arial"/>
                <a:cs typeface="Arial"/>
              </a:rPr>
              <a:t>ию</a:t>
            </a:r>
            <a:r>
              <a:rPr sz="2800" spc="30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в в</a:t>
            </a:r>
            <a:r>
              <a:rPr sz="2800" spc="-25" dirty="0" smtClean="0">
                <a:latin typeface="Arial"/>
                <a:cs typeface="Arial"/>
              </a:rPr>
              <a:t>ид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15" dirty="0" smtClean="0">
                <a:latin typeface="Arial"/>
                <a:cs typeface="Arial"/>
              </a:rPr>
              <a:t>ок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20" dirty="0" smtClean="0">
                <a:latin typeface="Arial"/>
                <a:cs typeface="Arial"/>
              </a:rPr>
              <a:t>а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10" dirty="0" smtClean="0">
                <a:latin typeface="Arial"/>
                <a:cs typeface="Arial"/>
              </a:rPr>
              <a:t>в, </a:t>
            </a:r>
            <a:r>
              <a:rPr sz="2800" spc="-20" dirty="0" smtClean="0">
                <a:latin typeface="Arial"/>
                <a:cs typeface="Arial"/>
              </a:rPr>
              <a:t>рефератов</a:t>
            </a:r>
            <a:r>
              <a:rPr sz="2800" spc="-10" dirty="0" smtClean="0">
                <a:latin typeface="Arial"/>
                <a:cs typeface="Arial"/>
              </a:rPr>
              <a:t>, </a:t>
            </a:r>
            <a:r>
              <a:rPr sz="2800" spc="-15" dirty="0" smtClean="0">
                <a:latin typeface="Arial"/>
                <a:cs typeface="Arial"/>
              </a:rPr>
              <a:t>разра</a:t>
            </a:r>
            <a:r>
              <a:rPr sz="2800" spc="-25" dirty="0" smtClean="0">
                <a:latin typeface="Arial"/>
                <a:cs typeface="Arial"/>
              </a:rPr>
              <a:t>б</a:t>
            </a:r>
            <a:r>
              <a:rPr sz="2800" spc="-15" dirty="0" smtClean="0">
                <a:latin typeface="Arial"/>
                <a:cs typeface="Arial"/>
              </a:rPr>
              <a:t>оток</a:t>
            </a:r>
            <a:r>
              <a:rPr sz="2800" spc="-10" dirty="0" smtClean="0">
                <a:latin typeface="Arial"/>
                <a:cs typeface="Arial"/>
              </a:rPr>
              <a:t>;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5"/>
              </a:spcBef>
            </a:pPr>
            <a:endParaRPr sz="650"/>
          </a:p>
          <a:p>
            <a:pPr marL="355600" marR="12700" indent="-342900">
              <a:lnSpc>
                <a:spcPts val="3020"/>
              </a:lnSpc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б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20" dirty="0" smtClean="0">
                <a:latin typeface="Arial"/>
                <a:cs typeface="Arial"/>
              </a:rPr>
              <a:t>уж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20" dirty="0" smtClean="0">
                <a:latin typeface="Arial"/>
                <a:cs typeface="Arial"/>
              </a:rPr>
              <a:t>ен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я</a:t>
            </a:r>
            <a:r>
              <a:rPr sz="2800" spc="10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нове</a:t>
            </a:r>
            <a:r>
              <a:rPr sz="2800" spc="-25" dirty="0" smtClean="0">
                <a:latin typeface="Arial"/>
                <a:cs typeface="Arial"/>
              </a:rPr>
              <a:t>йши</a:t>
            </a:r>
            <a:r>
              <a:rPr sz="2800" spc="-15" dirty="0" smtClean="0">
                <a:latin typeface="Arial"/>
                <a:cs typeface="Arial"/>
              </a:rPr>
              <a:t>х</a:t>
            </a:r>
            <a:r>
              <a:rPr sz="2800" spc="2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15" dirty="0" smtClean="0">
                <a:latin typeface="Arial"/>
                <a:cs typeface="Arial"/>
              </a:rPr>
              <a:t>ето</a:t>
            </a:r>
            <a:r>
              <a:rPr sz="2800" spc="-25" dirty="0" smtClean="0">
                <a:latin typeface="Arial"/>
                <a:cs typeface="Arial"/>
              </a:rPr>
              <a:t>ди</a:t>
            </a:r>
            <a:r>
              <a:rPr sz="2800" spc="-15" dirty="0" smtClean="0">
                <a:latin typeface="Arial"/>
                <a:cs typeface="Arial"/>
              </a:rPr>
              <a:t>к</a:t>
            </a:r>
            <a:r>
              <a:rPr sz="2800" spc="-10" dirty="0" smtClean="0">
                <a:latin typeface="Arial"/>
                <a:cs typeface="Arial"/>
              </a:rPr>
              <a:t>,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те</a:t>
            </a:r>
            <a:r>
              <a:rPr sz="2800" spc="-10" dirty="0" smtClean="0">
                <a:latin typeface="Arial"/>
                <a:cs typeface="Arial"/>
              </a:rPr>
              <a:t>х</a:t>
            </a:r>
            <a:r>
              <a:rPr sz="2800" spc="-20" dirty="0" smtClean="0">
                <a:latin typeface="Arial"/>
                <a:cs typeface="Arial"/>
              </a:rPr>
              <a:t>но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15" dirty="0" smtClean="0">
                <a:latin typeface="Arial"/>
                <a:cs typeface="Arial"/>
              </a:rPr>
              <a:t>ог</a:t>
            </a:r>
            <a:r>
              <a:rPr sz="2800" spc="-25" dirty="0" smtClean="0">
                <a:latin typeface="Arial"/>
                <a:cs typeface="Arial"/>
              </a:rPr>
              <a:t>ий</a:t>
            </a:r>
            <a:r>
              <a:rPr sz="2800" spc="-10" dirty="0" smtClean="0">
                <a:latin typeface="Arial"/>
                <a:cs typeface="Arial"/>
              </a:rPr>
              <a:t>, 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т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жен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й</a:t>
            </a:r>
            <a:r>
              <a:rPr sz="2800" spc="10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на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15" dirty="0" smtClean="0">
                <a:latin typeface="Arial"/>
                <a:cs typeface="Arial"/>
              </a:rPr>
              <a:t>к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0" dirty="0" smtClean="0">
                <a:latin typeface="Arial"/>
                <a:cs typeface="Arial"/>
              </a:rPr>
              <a:t>, </a:t>
            </a:r>
            <a:r>
              <a:rPr sz="2800" spc="-15" dirty="0" smtClean="0">
                <a:latin typeface="Arial"/>
                <a:cs typeface="Arial"/>
              </a:rPr>
              <a:t>от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20" dirty="0" smtClean="0">
                <a:latin typeface="Arial"/>
                <a:cs typeface="Arial"/>
              </a:rPr>
              <a:t>ьн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15" dirty="0" smtClean="0">
                <a:latin typeface="Arial"/>
                <a:cs typeface="Arial"/>
              </a:rPr>
              <a:t>х</a:t>
            </a:r>
            <a:r>
              <a:rPr sz="2800" spc="45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откр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15" dirty="0" smtClean="0">
                <a:latin typeface="Arial"/>
                <a:cs typeface="Arial"/>
              </a:rPr>
              <a:t>т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15" dirty="0" smtClean="0">
                <a:latin typeface="Arial"/>
                <a:cs typeface="Arial"/>
              </a:rPr>
              <a:t>х</a:t>
            </a:r>
            <a:r>
              <a:rPr sz="2800" spc="-1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20" dirty="0" smtClean="0">
                <a:latin typeface="Arial"/>
                <a:cs typeface="Arial"/>
              </a:rPr>
              <a:t>еро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р</a:t>
            </a:r>
            <a:r>
              <a:rPr sz="2800" spc="-25" dirty="0" smtClean="0">
                <a:latin typeface="Arial"/>
                <a:cs typeface="Arial"/>
              </a:rPr>
              <a:t>ия</a:t>
            </a:r>
            <a:r>
              <a:rPr sz="2800" spc="-15" dirty="0" smtClean="0">
                <a:latin typeface="Arial"/>
                <a:cs typeface="Arial"/>
              </a:rPr>
              <a:t>т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й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ил</a:t>
            </a:r>
            <a:r>
              <a:rPr sz="2800" spc="-20" dirty="0" smtClean="0">
                <a:latin typeface="Arial"/>
                <a:cs typeface="Arial"/>
              </a:rPr>
              <a:t>и 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х</a:t>
            </a:r>
            <a:r>
              <a:rPr sz="2800" spc="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ци</a:t>
            </a:r>
            <a:r>
              <a:rPr sz="2800" spc="-15" dirty="0" smtClean="0">
                <a:latin typeface="Arial"/>
                <a:cs typeface="Arial"/>
              </a:rPr>
              <a:t>к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20" dirty="0" smtClean="0">
                <a:latin typeface="Arial"/>
                <a:cs typeface="Arial"/>
              </a:rPr>
              <a:t>ов</a:t>
            </a:r>
            <a:r>
              <a:rPr sz="2800" spc="-10" dirty="0" smtClean="0">
                <a:latin typeface="Arial"/>
                <a:cs typeface="Arial"/>
              </a:rPr>
              <a:t>, </a:t>
            </a:r>
            <a:r>
              <a:rPr sz="2800" spc="-15" dirty="0" smtClean="0">
                <a:latin typeface="Arial"/>
                <a:cs typeface="Arial"/>
              </a:rPr>
              <a:t>автор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к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х</a:t>
            </a:r>
            <a:r>
              <a:rPr sz="2800" spc="-1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15" dirty="0" smtClean="0">
                <a:latin typeface="Arial"/>
                <a:cs typeface="Arial"/>
              </a:rPr>
              <a:t>рогра</a:t>
            </a:r>
            <a:r>
              <a:rPr sz="2800" spc="-25" dirty="0" smtClean="0">
                <a:latin typeface="Arial"/>
                <a:cs typeface="Arial"/>
              </a:rPr>
              <a:t>мм</a:t>
            </a:r>
            <a:r>
              <a:rPr sz="2800" spc="-10" dirty="0" smtClean="0">
                <a:latin typeface="Arial"/>
                <a:cs typeface="Arial"/>
              </a:rPr>
              <a:t>,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20" dirty="0" smtClean="0">
                <a:latin typeface="Arial"/>
                <a:cs typeface="Arial"/>
              </a:rPr>
              <a:t>че</a:t>
            </a:r>
            <a:r>
              <a:rPr sz="2800" spc="-25" dirty="0" smtClean="0">
                <a:latin typeface="Arial"/>
                <a:cs typeface="Arial"/>
              </a:rPr>
              <a:t>б</a:t>
            </a:r>
            <a:r>
              <a:rPr sz="2800" spc="-20" dirty="0" smtClean="0">
                <a:latin typeface="Arial"/>
                <a:cs typeface="Arial"/>
              </a:rPr>
              <a:t>н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15" dirty="0" smtClean="0">
                <a:latin typeface="Arial"/>
                <a:cs typeface="Arial"/>
              </a:rPr>
              <a:t>х</a:t>
            </a:r>
            <a:r>
              <a:rPr sz="2800" spc="3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би</a:t>
            </a:r>
            <a:r>
              <a:rPr sz="2800" spc="-20" dirty="0" smtClean="0">
                <a:latin typeface="Arial"/>
                <a:cs typeface="Arial"/>
              </a:rPr>
              <a:t>й</a:t>
            </a:r>
            <a:r>
              <a:rPr sz="2800" spc="-5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и</a:t>
            </a:r>
            <a:r>
              <a:rPr sz="2800" spc="-5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т</a:t>
            </a:r>
            <a:r>
              <a:rPr sz="2800" spc="-10" dirty="0" smtClean="0">
                <a:latin typeface="Arial"/>
                <a:cs typeface="Arial"/>
              </a:rPr>
              <a:t>.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10" dirty="0" smtClean="0">
                <a:latin typeface="Arial"/>
                <a:cs typeface="Arial"/>
              </a:rPr>
              <a:t>.;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5"/>
              </a:spcBef>
            </a:pPr>
            <a:endParaRPr sz="650"/>
          </a:p>
          <a:p>
            <a:pPr marL="355600" marR="2241550" indent="-342900">
              <a:lnSpc>
                <a:spcPts val="3020"/>
              </a:lnSpc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spc="-20" dirty="0" smtClean="0">
                <a:latin typeface="Arial"/>
                <a:cs typeface="Arial"/>
              </a:rPr>
              <a:t>ра</a:t>
            </a:r>
            <a:r>
              <a:rPr sz="2800" spc="-25" dirty="0" smtClean="0">
                <a:latin typeface="Arial"/>
                <a:cs typeface="Arial"/>
              </a:rPr>
              <a:t>б</a:t>
            </a:r>
            <a:r>
              <a:rPr sz="2800" spc="-15" dirty="0" smtClean="0">
                <a:latin typeface="Arial"/>
                <a:cs typeface="Arial"/>
              </a:rPr>
              <a:t>ота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ко</a:t>
            </a:r>
            <a:r>
              <a:rPr sz="2800" spc="-25" dirty="0" smtClean="0">
                <a:latin typeface="Arial"/>
                <a:cs typeface="Arial"/>
              </a:rPr>
              <a:t>лл</a:t>
            </a:r>
            <a:r>
              <a:rPr sz="2800" spc="-15" dirty="0" smtClean="0">
                <a:latin typeface="Arial"/>
                <a:cs typeface="Arial"/>
              </a:rPr>
              <a:t>ект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ва</a:t>
            </a:r>
            <a:r>
              <a:rPr sz="2800" spc="30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над е</a:t>
            </a:r>
            <a:r>
              <a:rPr sz="2800" spc="-25" dirty="0" smtClean="0">
                <a:latin typeface="Arial"/>
                <a:cs typeface="Arial"/>
              </a:rPr>
              <a:t>ди</a:t>
            </a:r>
            <a:r>
              <a:rPr sz="2800" spc="-20" dirty="0" smtClean="0">
                <a:latin typeface="Arial"/>
                <a:cs typeface="Arial"/>
              </a:rPr>
              <a:t>ной</a:t>
            </a:r>
            <a:r>
              <a:rPr sz="2800" spc="-1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15" dirty="0" smtClean="0">
                <a:latin typeface="Arial"/>
                <a:cs typeface="Arial"/>
              </a:rPr>
              <a:t>ето</a:t>
            </a:r>
            <a:r>
              <a:rPr sz="2800" spc="-25" dirty="0" smtClean="0">
                <a:latin typeface="Arial"/>
                <a:cs typeface="Arial"/>
              </a:rPr>
              <a:t>ди</a:t>
            </a:r>
            <a:r>
              <a:rPr sz="2800" spc="-20" dirty="0" smtClean="0">
                <a:latin typeface="Arial"/>
                <a:cs typeface="Arial"/>
              </a:rPr>
              <a:t>че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кой</a:t>
            </a:r>
            <a:r>
              <a:rPr sz="2800" spc="35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те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й</a:t>
            </a:r>
            <a:r>
              <a:rPr sz="2800" spc="-10" dirty="0" smtClean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74073" y="348995"/>
            <a:ext cx="762000" cy="1700784"/>
          </a:xfrm>
          <a:custGeom>
            <a:avLst/>
            <a:gdLst/>
            <a:ahLst/>
            <a:cxnLst/>
            <a:rect l="l" t="t" r="r" b="b"/>
            <a:pathLst>
              <a:path w="762000" h="1700784">
                <a:moveTo>
                  <a:pt x="0" y="0"/>
                </a:moveTo>
                <a:lnTo>
                  <a:pt x="0" y="1700784"/>
                </a:lnTo>
                <a:lnTo>
                  <a:pt x="762000" y="1700784"/>
                </a:lnTo>
                <a:lnTo>
                  <a:pt x="762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98CC9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231273" y="348995"/>
            <a:ext cx="2743196" cy="1167383"/>
          </a:xfrm>
          <a:custGeom>
            <a:avLst/>
            <a:gdLst/>
            <a:ahLst/>
            <a:cxnLst/>
            <a:rect l="l" t="t" r="r" b="b"/>
            <a:pathLst>
              <a:path w="2743196" h="1167383">
                <a:moveTo>
                  <a:pt x="2743196" y="761999"/>
                </a:moveTo>
                <a:lnTo>
                  <a:pt x="2743196" y="0"/>
                </a:lnTo>
                <a:lnTo>
                  <a:pt x="0" y="0"/>
                </a:lnTo>
                <a:lnTo>
                  <a:pt x="0" y="1167383"/>
                </a:lnTo>
                <a:lnTo>
                  <a:pt x="304796" y="1167383"/>
                </a:lnTo>
                <a:lnTo>
                  <a:pt x="305747" y="1050084"/>
                </a:lnTo>
                <a:lnTo>
                  <a:pt x="307229" y="1038684"/>
                </a:lnTo>
                <a:lnTo>
                  <a:pt x="315480" y="991303"/>
                </a:lnTo>
                <a:lnTo>
                  <a:pt x="326550" y="952021"/>
                </a:lnTo>
                <a:lnTo>
                  <a:pt x="342029" y="915286"/>
                </a:lnTo>
                <a:lnTo>
                  <a:pt x="361541" y="881872"/>
                </a:lnTo>
                <a:lnTo>
                  <a:pt x="385483" y="850808"/>
                </a:lnTo>
                <a:lnTo>
                  <a:pt x="413870" y="823616"/>
                </a:lnTo>
                <a:lnTo>
                  <a:pt x="447387" y="800313"/>
                </a:lnTo>
                <a:lnTo>
                  <a:pt x="489200" y="777239"/>
                </a:lnTo>
                <a:lnTo>
                  <a:pt x="562352" y="761999"/>
                </a:lnTo>
                <a:lnTo>
                  <a:pt x="603500" y="766571"/>
                </a:lnTo>
                <a:lnTo>
                  <a:pt x="2743196" y="761999"/>
                </a:lnTo>
                <a:close/>
              </a:path>
            </a:pathLst>
          </a:custGeom>
          <a:solidFill>
            <a:srgbClr val="98CC9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02673" y="2330195"/>
            <a:ext cx="394715" cy="320039"/>
          </a:xfrm>
          <a:custGeom>
            <a:avLst/>
            <a:gdLst/>
            <a:ahLst/>
            <a:cxnLst/>
            <a:rect l="l" t="t" r="r" b="b"/>
            <a:pathLst>
              <a:path w="394715" h="320039">
                <a:moveTo>
                  <a:pt x="394715" y="320039"/>
                </a:moveTo>
                <a:lnTo>
                  <a:pt x="394715" y="0"/>
                </a:lnTo>
                <a:lnTo>
                  <a:pt x="198119" y="0"/>
                </a:lnTo>
                <a:lnTo>
                  <a:pt x="150408" y="4649"/>
                </a:lnTo>
                <a:lnTo>
                  <a:pt x="106936" y="17858"/>
                </a:lnTo>
                <a:lnTo>
                  <a:pt x="69059" y="38514"/>
                </a:lnTo>
                <a:lnTo>
                  <a:pt x="38136" y="65507"/>
                </a:lnTo>
                <a:lnTo>
                  <a:pt x="15525" y="97726"/>
                </a:lnTo>
                <a:lnTo>
                  <a:pt x="2584" y="134060"/>
                </a:lnTo>
                <a:lnTo>
                  <a:pt x="0" y="160019"/>
                </a:lnTo>
                <a:lnTo>
                  <a:pt x="654" y="173146"/>
                </a:lnTo>
                <a:lnTo>
                  <a:pt x="10070" y="210604"/>
                </a:lnTo>
                <a:lnTo>
                  <a:pt x="29609" y="244318"/>
                </a:lnTo>
                <a:lnTo>
                  <a:pt x="57911" y="273176"/>
                </a:lnTo>
                <a:lnTo>
                  <a:pt x="93621" y="296068"/>
                </a:lnTo>
                <a:lnTo>
                  <a:pt x="135379" y="311883"/>
                </a:lnTo>
                <a:lnTo>
                  <a:pt x="181829" y="319509"/>
                </a:lnTo>
                <a:lnTo>
                  <a:pt x="198119" y="320039"/>
                </a:lnTo>
                <a:lnTo>
                  <a:pt x="394715" y="320039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536069" y="754379"/>
            <a:ext cx="7924799" cy="1223771"/>
          </a:xfrm>
          <a:custGeom>
            <a:avLst/>
            <a:gdLst/>
            <a:ahLst/>
            <a:cxnLst/>
            <a:rect l="l" t="t" r="r" b="b"/>
            <a:pathLst>
              <a:path w="7924799" h="1223771">
                <a:moveTo>
                  <a:pt x="7924799" y="958595"/>
                </a:moveTo>
                <a:lnTo>
                  <a:pt x="7924799" y="265175"/>
                </a:lnTo>
                <a:lnTo>
                  <a:pt x="7923930" y="243447"/>
                </a:lnTo>
                <a:lnTo>
                  <a:pt x="7917172" y="201499"/>
                </a:lnTo>
                <a:lnTo>
                  <a:pt x="7904154" y="162020"/>
                </a:lnTo>
                <a:lnTo>
                  <a:pt x="7885398" y="125558"/>
                </a:lnTo>
                <a:lnTo>
                  <a:pt x="7861426" y="92663"/>
                </a:lnTo>
                <a:lnTo>
                  <a:pt x="7832759" y="63882"/>
                </a:lnTo>
                <a:lnTo>
                  <a:pt x="7799917" y="39764"/>
                </a:lnTo>
                <a:lnTo>
                  <a:pt x="7763422" y="20859"/>
                </a:lnTo>
                <a:lnTo>
                  <a:pt x="7723795" y="7715"/>
                </a:lnTo>
                <a:lnTo>
                  <a:pt x="7681558" y="880"/>
                </a:lnTo>
                <a:lnTo>
                  <a:pt x="7659623" y="0"/>
                </a:lnTo>
                <a:lnTo>
                  <a:pt x="265175" y="0"/>
                </a:lnTo>
                <a:lnTo>
                  <a:pt x="222199" y="3474"/>
                </a:lnTo>
                <a:lnTo>
                  <a:pt x="181416" y="13533"/>
                </a:lnTo>
                <a:lnTo>
                  <a:pt x="143377" y="29626"/>
                </a:lnTo>
                <a:lnTo>
                  <a:pt x="108630" y="51206"/>
                </a:lnTo>
                <a:lnTo>
                  <a:pt x="77723" y="77723"/>
                </a:lnTo>
                <a:lnTo>
                  <a:pt x="51206" y="108630"/>
                </a:lnTo>
                <a:lnTo>
                  <a:pt x="29626" y="143377"/>
                </a:lnTo>
                <a:lnTo>
                  <a:pt x="13533" y="181416"/>
                </a:lnTo>
                <a:lnTo>
                  <a:pt x="3474" y="222199"/>
                </a:lnTo>
                <a:lnTo>
                  <a:pt x="0" y="265175"/>
                </a:lnTo>
                <a:lnTo>
                  <a:pt x="0" y="958595"/>
                </a:lnTo>
                <a:lnTo>
                  <a:pt x="3474" y="1001572"/>
                </a:lnTo>
                <a:lnTo>
                  <a:pt x="13533" y="1042355"/>
                </a:lnTo>
                <a:lnTo>
                  <a:pt x="29626" y="1080394"/>
                </a:lnTo>
                <a:lnTo>
                  <a:pt x="51206" y="1115141"/>
                </a:lnTo>
                <a:lnTo>
                  <a:pt x="77723" y="1146047"/>
                </a:lnTo>
                <a:lnTo>
                  <a:pt x="108630" y="1172565"/>
                </a:lnTo>
                <a:lnTo>
                  <a:pt x="143377" y="1194145"/>
                </a:lnTo>
                <a:lnTo>
                  <a:pt x="181416" y="1210238"/>
                </a:lnTo>
                <a:lnTo>
                  <a:pt x="222199" y="1220297"/>
                </a:lnTo>
                <a:lnTo>
                  <a:pt x="265175" y="1223771"/>
                </a:lnTo>
                <a:lnTo>
                  <a:pt x="7659623" y="1223771"/>
                </a:lnTo>
                <a:lnTo>
                  <a:pt x="7702970" y="1220297"/>
                </a:lnTo>
                <a:lnTo>
                  <a:pt x="7743968" y="1210238"/>
                </a:lnTo>
                <a:lnTo>
                  <a:pt x="7782093" y="1194145"/>
                </a:lnTo>
                <a:lnTo>
                  <a:pt x="7816827" y="1172565"/>
                </a:lnTo>
                <a:lnTo>
                  <a:pt x="7847647" y="1146047"/>
                </a:lnTo>
                <a:lnTo>
                  <a:pt x="7874032" y="1115141"/>
                </a:lnTo>
                <a:lnTo>
                  <a:pt x="7895461" y="1080394"/>
                </a:lnTo>
                <a:lnTo>
                  <a:pt x="7911413" y="1042355"/>
                </a:lnTo>
                <a:lnTo>
                  <a:pt x="7921366" y="1001572"/>
                </a:lnTo>
                <a:lnTo>
                  <a:pt x="7924799" y="95859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969652" y="862075"/>
            <a:ext cx="5059045" cy="98869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941705" marR="12700" indent="-929640">
              <a:lnSpc>
                <a:spcPts val="3890"/>
              </a:lnSpc>
            </a:pPr>
            <a:r>
              <a:rPr sz="3600" b="1" spc="-35" dirty="0" smtClean="0">
                <a:latin typeface="Arial"/>
                <a:cs typeface="Arial"/>
              </a:rPr>
              <a:t>Ф</a:t>
            </a:r>
            <a:r>
              <a:rPr sz="3600" b="1" spc="-30" dirty="0" smtClean="0">
                <a:latin typeface="Arial"/>
                <a:cs typeface="Arial"/>
              </a:rPr>
              <a:t>ормы ме</a:t>
            </a:r>
            <a:r>
              <a:rPr sz="3600" b="1" spc="-20" dirty="0" smtClean="0">
                <a:latin typeface="Arial"/>
                <a:cs typeface="Arial"/>
              </a:rPr>
              <a:t>т</a:t>
            </a:r>
            <a:r>
              <a:rPr sz="3600" b="1" spc="-30" dirty="0" smtClean="0">
                <a:latin typeface="Arial"/>
                <a:cs typeface="Arial"/>
              </a:rPr>
              <a:t>одич</a:t>
            </a:r>
            <a:r>
              <a:rPr sz="3600" b="1" spc="0" dirty="0" smtClean="0">
                <a:latin typeface="Arial"/>
                <a:cs typeface="Arial"/>
              </a:rPr>
              <a:t>ес</a:t>
            </a:r>
            <a:r>
              <a:rPr sz="3600" b="1" spc="-5" dirty="0" smtClean="0">
                <a:latin typeface="Arial"/>
                <a:cs typeface="Arial"/>
              </a:rPr>
              <a:t>к</a:t>
            </a:r>
            <a:r>
              <a:rPr sz="3600" b="1" spc="-30" dirty="0" smtClean="0">
                <a:latin typeface="Arial"/>
                <a:cs typeface="Arial"/>
              </a:rPr>
              <a:t>о</a:t>
            </a:r>
            <a:r>
              <a:rPr sz="3600" b="1" spc="-25" dirty="0" smtClean="0">
                <a:latin typeface="Arial"/>
                <a:cs typeface="Arial"/>
              </a:rPr>
              <a:t>й</a:t>
            </a:r>
            <a:r>
              <a:rPr sz="3600" b="1" spc="-10" dirty="0" smtClean="0">
                <a:latin typeface="Arial"/>
                <a:cs typeface="Arial"/>
              </a:rPr>
              <a:t> </a:t>
            </a:r>
            <a:r>
              <a:rPr sz="3600" b="1" spc="-30" dirty="0" smtClean="0">
                <a:latin typeface="Arial"/>
                <a:cs typeface="Arial"/>
              </a:rPr>
              <a:t>д</a:t>
            </a:r>
            <a:r>
              <a:rPr sz="3600" b="1" spc="-5" dirty="0" smtClean="0">
                <a:latin typeface="Arial"/>
                <a:cs typeface="Arial"/>
              </a:rPr>
              <a:t>ея</a:t>
            </a:r>
            <a:r>
              <a:rPr sz="3600" b="1" spc="-20" dirty="0" smtClean="0">
                <a:latin typeface="Arial"/>
                <a:cs typeface="Arial"/>
              </a:rPr>
              <a:t>тел</a:t>
            </a:r>
            <a:r>
              <a:rPr sz="3600" b="1" spc="-30" dirty="0" smtClean="0">
                <a:latin typeface="Arial"/>
                <a:cs typeface="Arial"/>
              </a:rPr>
              <a:t>ь</a:t>
            </a:r>
            <a:r>
              <a:rPr sz="3600" b="1" spc="-5" dirty="0" smtClean="0">
                <a:latin typeface="Arial"/>
                <a:cs typeface="Arial"/>
              </a:rPr>
              <a:t>н</a:t>
            </a:r>
            <a:r>
              <a:rPr sz="3600" b="1" spc="-30" dirty="0" smtClean="0">
                <a:latin typeface="Arial"/>
                <a:cs typeface="Arial"/>
              </a:rPr>
              <a:t>о</a:t>
            </a:r>
            <a:r>
              <a:rPr sz="3600" b="1" spc="0" dirty="0" smtClean="0">
                <a:latin typeface="Arial"/>
                <a:cs typeface="Arial"/>
              </a:rPr>
              <a:t>с</a:t>
            </a:r>
            <a:r>
              <a:rPr sz="3600" b="1" spc="-20" dirty="0" smtClean="0">
                <a:latin typeface="Arial"/>
                <a:cs typeface="Arial"/>
              </a:rPr>
              <a:t>ти</a:t>
            </a:r>
            <a:endParaRPr sz="36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74073" y="2049779"/>
            <a:ext cx="9143999" cy="5157215"/>
          </a:xfrm>
          <a:custGeom>
            <a:avLst/>
            <a:gdLst/>
            <a:ahLst/>
            <a:cxnLst/>
            <a:rect l="l" t="t" r="r" b="b"/>
            <a:pathLst>
              <a:path w="9143999" h="5157215">
                <a:moveTo>
                  <a:pt x="0" y="0"/>
                </a:moveTo>
                <a:lnTo>
                  <a:pt x="0" y="5157215"/>
                </a:lnTo>
                <a:lnTo>
                  <a:pt x="9143999" y="5157215"/>
                </a:lnTo>
                <a:lnTo>
                  <a:pt x="91439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852812" y="2047238"/>
            <a:ext cx="8932545" cy="481457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1950" spc="36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600" spc="-5" dirty="0" smtClean="0">
                <a:solidFill>
                  <a:srgbClr val="CC3200"/>
                </a:solidFill>
                <a:latin typeface="Arial"/>
                <a:cs typeface="Arial"/>
              </a:rPr>
              <a:t>т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еоре</a:t>
            </a:r>
            <a:r>
              <a:rPr sz="2600" spc="-5" dirty="0" smtClean="0">
                <a:solidFill>
                  <a:srgbClr val="CC3200"/>
                </a:solidFill>
                <a:latin typeface="Arial"/>
                <a:cs typeface="Arial"/>
              </a:rPr>
              <a:t>тич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е</a:t>
            </a:r>
            <a:r>
              <a:rPr sz="2600" spc="5" dirty="0" smtClean="0">
                <a:solidFill>
                  <a:srgbClr val="CC3200"/>
                </a:solidFill>
                <a:latin typeface="Arial"/>
                <a:cs typeface="Arial"/>
              </a:rPr>
              <a:t>с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к</a:t>
            </a:r>
            <a:r>
              <a:rPr sz="2600" spc="-5" dirty="0" smtClean="0">
                <a:solidFill>
                  <a:srgbClr val="CC3200"/>
                </a:solidFill>
                <a:latin typeface="Arial"/>
                <a:cs typeface="Arial"/>
              </a:rPr>
              <a:t>и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е</a:t>
            </a:r>
            <a:r>
              <a:rPr sz="2600" spc="-25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600" spc="5" dirty="0" smtClean="0">
                <a:solidFill>
                  <a:srgbClr val="CC3200"/>
                </a:solidFill>
                <a:latin typeface="Arial"/>
                <a:cs typeface="Arial"/>
              </a:rPr>
              <a:t>с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е</a:t>
            </a:r>
            <a:r>
              <a:rPr sz="2600" spc="-5" dirty="0" smtClean="0">
                <a:solidFill>
                  <a:srgbClr val="CC3200"/>
                </a:solidFill>
                <a:latin typeface="Arial"/>
                <a:cs typeface="Arial"/>
              </a:rPr>
              <a:t>ми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нары</a:t>
            </a:r>
            <a:r>
              <a:rPr sz="2600" spc="-195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000" b="1" i="1" spc="0" dirty="0" smtClean="0">
                <a:latin typeface="Arial"/>
                <a:cs typeface="Arial"/>
              </a:rPr>
              <a:t>(</a:t>
            </a:r>
            <a:r>
              <a:rPr sz="2000" b="1" i="1" spc="-5" dirty="0" smtClean="0">
                <a:latin typeface="Arial"/>
                <a:cs typeface="Arial"/>
              </a:rPr>
              <a:t>д</a:t>
            </a:r>
            <a:r>
              <a:rPr sz="2000" b="1" i="1" spc="0" dirty="0" smtClean="0">
                <a:latin typeface="Arial"/>
                <a:cs typeface="Arial"/>
              </a:rPr>
              <a:t>окла</a:t>
            </a:r>
            <a:r>
              <a:rPr sz="2000" b="1" i="1" spc="-5" dirty="0" smtClean="0">
                <a:latin typeface="Arial"/>
                <a:cs typeface="Arial"/>
              </a:rPr>
              <a:t>д</a:t>
            </a:r>
            <a:r>
              <a:rPr sz="2000" b="1" i="1" spc="5" dirty="0" smtClean="0">
                <a:latin typeface="Arial"/>
                <a:cs typeface="Arial"/>
              </a:rPr>
              <a:t>ы</a:t>
            </a:r>
            <a:r>
              <a:rPr sz="2000" b="1" i="1" spc="0" dirty="0" smtClean="0">
                <a:latin typeface="Arial"/>
                <a:cs typeface="Arial"/>
              </a:rPr>
              <a:t>,</a:t>
            </a:r>
            <a:r>
              <a:rPr sz="2000" b="1" i="1" spc="-35" dirty="0" smtClean="0">
                <a:latin typeface="Arial"/>
                <a:cs typeface="Arial"/>
              </a:rPr>
              <a:t> </a:t>
            </a:r>
            <a:r>
              <a:rPr sz="2000" b="1" i="1" spc="0" dirty="0" smtClean="0">
                <a:latin typeface="Arial"/>
                <a:cs typeface="Arial"/>
              </a:rPr>
              <a:t>соо</a:t>
            </a:r>
            <a:r>
              <a:rPr sz="2000" b="1" i="1" spc="-5" dirty="0" smtClean="0">
                <a:latin typeface="Arial"/>
                <a:cs typeface="Arial"/>
              </a:rPr>
              <a:t>бщ</a:t>
            </a:r>
            <a:r>
              <a:rPr sz="2000" b="1" i="1" spc="0" dirty="0" smtClean="0">
                <a:latin typeface="Arial"/>
                <a:cs typeface="Arial"/>
              </a:rPr>
              <a:t>ен</a:t>
            </a:r>
            <a:r>
              <a:rPr sz="2000" b="1" i="1" spc="-5" dirty="0" smtClean="0">
                <a:latin typeface="Arial"/>
                <a:cs typeface="Arial"/>
              </a:rPr>
              <a:t>ия</a:t>
            </a:r>
            <a:r>
              <a:rPr sz="2000" b="1" i="1" spc="0" dirty="0" smtClean="0">
                <a:latin typeface="Arial"/>
                <a:cs typeface="Arial"/>
              </a:rPr>
              <a:t>);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  <a:tabLst>
                <a:tab pos="354965" algn="l"/>
              </a:tabLst>
            </a:pPr>
            <a:r>
              <a:rPr sz="1950" spc="36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600" spc="5" dirty="0" smtClean="0">
                <a:solidFill>
                  <a:srgbClr val="CC3200"/>
                </a:solidFill>
                <a:latin typeface="Arial"/>
                <a:cs typeface="Arial"/>
              </a:rPr>
              <a:t>с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е</a:t>
            </a:r>
            <a:r>
              <a:rPr sz="2600" spc="-5" dirty="0" smtClean="0">
                <a:solidFill>
                  <a:srgbClr val="CC3200"/>
                </a:solidFill>
                <a:latin typeface="Arial"/>
                <a:cs typeface="Arial"/>
              </a:rPr>
              <a:t>ми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нар</a:t>
            </a:r>
            <a:r>
              <a:rPr sz="2600" spc="-5" dirty="0" smtClean="0">
                <a:solidFill>
                  <a:srgbClr val="CC3200"/>
                </a:solidFill>
                <a:latin typeface="Arial"/>
                <a:cs typeface="Arial"/>
              </a:rPr>
              <a:t>ы-</a:t>
            </a:r>
            <a:r>
              <a:rPr sz="2600" spc="5" dirty="0" smtClean="0">
                <a:solidFill>
                  <a:srgbClr val="CC3200"/>
                </a:solidFill>
                <a:latin typeface="Arial"/>
                <a:cs typeface="Arial"/>
              </a:rPr>
              <a:t>п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рак</a:t>
            </a:r>
            <a:r>
              <a:rPr sz="2600" spc="-5" dirty="0" smtClean="0">
                <a:solidFill>
                  <a:srgbClr val="CC3200"/>
                </a:solidFill>
                <a:latin typeface="Arial"/>
                <a:cs typeface="Arial"/>
              </a:rPr>
              <a:t>ти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к</a:t>
            </a:r>
            <a:r>
              <a:rPr sz="2600" spc="5" dirty="0" smtClean="0">
                <a:solidFill>
                  <a:srgbClr val="CC3200"/>
                </a:solidFill>
                <a:latin typeface="Arial"/>
                <a:cs typeface="Arial"/>
              </a:rPr>
              <a:t>у</a:t>
            </a:r>
            <a:r>
              <a:rPr sz="2600" spc="-5" dirty="0" smtClean="0">
                <a:solidFill>
                  <a:srgbClr val="CC3200"/>
                </a:solidFill>
                <a:latin typeface="Arial"/>
                <a:cs typeface="Arial"/>
              </a:rPr>
              <a:t>м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ы</a:t>
            </a:r>
            <a:r>
              <a:rPr sz="2600" spc="-215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000" b="1" i="1" spc="0" dirty="0" smtClean="0">
                <a:latin typeface="Arial"/>
                <a:cs typeface="Arial"/>
              </a:rPr>
              <a:t>(</a:t>
            </a:r>
            <a:r>
              <a:rPr sz="2000" b="1" i="1" spc="-5" dirty="0" smtClean="0">
                <a:latin typeface="Arial"/>
                <a:cs typeface="Arial"/>
              </a:rPr>
              <a:t>д</a:t>
            </a:r>
            <a:r>
              <a:rPr sz="2000" b="1" i="1" spc="0" dirty="0" smtClean="0">
                <a:latin typeface="Arial"/>
                <a:cs typeface="Arial"/>
              </a:rPr>
              <a:t>окла</a:t>
            </a:r>
            <a:r>
              <a:rPr sz="2000" b="1" i="1" spc="-5" dirty="0" smtClean="0">
                <a:latin typeface="Arial"/>
                <a:cs typeface="Arial"/>
              </a:rPr>
              <a:t>д</a:t>
            </a:r>
            <a:r>
              <a:rPr sz="2000" b="1" i="1" spc="5" dirty="0" smtClean="0">
                <a:latin typeface="Arial"/>
                <a:cs typeface="Arial"/>
              </a:rPr>
              <a:t>ы</a:t>
            </a:r>
            <a:r>
              <a:rPr sz="2000" b="1" i="1" spc="0" dirty="0" smtClean="0">
                <a:latin typeface="Arial"/>
                <a:cs typeface="Arial"/>
              </a:rPr>
              <a:t>,</a:t>
            </a:r>
            <a:r>
              <a:rPr sz="2000" b="1" i="1" spc="-35" dirty="0" smtClean="0">
                <a:latin typeface="Arial"/>
                <a:cs typeface="Arial"/>
              </a:rPr>
              <a:t> </a:t>
            </a:r>
            <a:r>
              <a:rPr sz="2000" b="1" i="1" spc="0" dirty="0" smtClean="0">
                <a:latin typeface="Arial"/>
                <a:cs typeface="Arial"/>
              </a:rPr>
              <a:t>соо</a:t>
            </a:r>
            <a:r>
              <a:rPr sz="2000" b="1" i="1" spc="-5" dirty="0" smtClean="0">
                <a:latin typeface="Arial"/>
                <a:cs typeface="Arial"/>
              </a:rPr>
              <a:t>бщ</a:t>
            </a:r>
            <a:r>
              <a:rPr sz="2000" b="1" i="1" spc="0" dirty="0" smtClean="0">
                <a:latin typeface="Arial"/>
                <a:cs typeface="Arial"/>
              </a:rPr>
              <a:t>ен</a:t>
            </a:r>
            <a:r>
              <a:rPr sz="2000" b="1" i="1" spc="-5" dirty="0" smtClean="0">
                <a:latin typeface="Arial"/>
                <a:cs typeface="Arial"/>
              </a:rPr>
              <a:t>ия</a:t>
            </a:r>
            <a:r>
              <a:rPr sz="2000" b="1" i="1" spc="0" dirty="0" smtClean="0">
                <a:latin typeface="Arial"/>
                <a:cs typeface="Arial"/>
              </a:rPr>
              <a:t>);</a:t>
            </a:r>
            <a:endParaRPr sz="200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33"/>
              </a:spcBef>
            </a:pPr>
            <a:endParaRPr sz="550"/>
          </a:p>
          <a:p>
            <a:pPr marL="355600" marR="12700" indent="-342900">
              <a:lnSpc>
                <a:spcPct val="91300"/>
              </a:lnSpc>
              <a:tabLst>
                <a:tab pos="354965" algn="l"/>
              </a:tabLst>
            </a:pPr>
            <a:r>
              <a:rPr sz="1950" spc="36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600" spc="365" dirty="0" smtClean="0">
                <a:solidFill>
                  <a:srgbClr val="CC3200"/>
                </a:solidFill>
                <a:latin typeface="Arial"/>
                <a:cs typeface="Arial"/>
              </a:rPr>
              <a:t>д</a:t>
            </a:r>
            <a:r>
              <a:rPr sz="2600" spc="-5" dirty="0" smtClean="0">
                <a:solidFill>
                  <a:srgbClr val="CC3200"/>
                </a:solidFill>
                <a:latin typeface="Arial"/>
                <a:cs typeface="Arial"/>
              </a:rPr>
              <a:t>и</a:t>
            </a:r>
            <a:r>
              <a:rPr sz="2600" spc="5" dirty="0" smtClean="0">
                <a:solidFill>
                  <a:srgbClr val="CC3200"/>
                </a:solidFill>
                <a:latin typeface="Arial"/>
                <a:cs typeface="Arial"/>
              </a:rPr>
              <a:t>спу</a:t>
            </a:r>
            <a:r>
              <a:rPr sz="2600" spc="-5" dirty="0" smtClean="0">
                <a:solidFill>
                  <a:srgbClr val="CC3200"/>
                </a:solidFill>
                <a:latin typeface="Arial"/>
                <a:cs typeface="Arial"/>
              </a:rPr>
              <a:t>ты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,</a:t>
            </a:r>
            <a:r>
              <a:rPr sz="2600" spc="-35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д</a:t>
            </a:r>
            <a:r>
              <a:rPr sz="2600" spc="-5" dirty="0" smtClean="0">
                <a:solidFill>
                  <a:srgbClr val="CC3200"/>
                </a:solidFill>
                <a:latin typeface="Arial"/>
                <a:cs typeface="Arial"/>
              </a:rPr>
              <a:t>и</a:t>
            </a:r>
            <a:r>
              <a:rPr sz="2600" spc="5" dirty="0" smtClean="0">
                <a:solidFill>
                  <a:srgbClr val="CC3200"/>
                </a:solidFill>
                <a:latin typeface="Arial"/>
                <a:cs typeface="Arial"/>
              </a:rPr>
              <a:t>с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к</a:t>
            </a:r>
            <a:r>
              <a:rPr sz="2600" spc="5" dirty="0" smtClean="0">
                <a:solidFill>
                  <a:srgbClr val="CC3200"/>
                </a:solidFill>
                <a:latin typeface="Arial"/>
                <a:cs typeface="Arial"/>
              </a:rPr>
              <a:t>ус</a:t>
            </a:r>
            <a:r>
              <a:rPr sz="2600" spc="-10" dirty="0" smtClean="0">
                <a:solidFill>
                  <a:srgbClr val="CC3200"/>
                </a:solidFill>
                <a:latin typeface="Arial"/>
                <a:cs typeface="Arial"/>
              </a:rPr>
              <a:t>с</a:t>
            </a:r>
            <a:r>
              <a:rPr sz="2600" spc="-5" dirty="0" smtClean="0">
                <a:solidFill>
                  <a:srgbClr val="CC3200"/>
                </a:solidFill>
                <a:latin typeface="Arial"/>
                <a:cs typeface="Arial"/>
              </a:rPr>
              <a:t>и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и</a:t>
            </a:r>
            <a:r>
              <a:rPr sz="2600" spc="-215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000" b="1" i="1" spc="0" dirty="0" smtClean="0">
                <a:latin typeface="Arial"/>
                <a:cs typeface="Arial"/>
              </a:rPr>
              <a:t>(«кру</a:t>
            </a:r>
            <a:r>
              <a:rPr sz="2000" b="1" i="1" spc="-5" dirty="0" smtClean="0">
                <a:latin typeface="Arial"/>
                <a:cs typeface="Arial"/>
              </a:rPr>
              <a:t>г</a:t>
            </a:r>
            <a:r>
              <a:rPr sz="2000" b="1" i="1" spc="0" dirty="0" smtClean="0">
                <a:latin typeface="Arial"/>
                <a:cs typeface="Arial"/>
              </a:rPr>
              <a:t>лый</a:t>
            </a:r>
            <a:r>
              <a:rPr sz="2000" b="1" i="1" spc="-45" dirty="0" smtClean="0">
                <a:latin typeface="Arial"/>
                <a:cs typeface="Arial"/>
              </a:rPr>
              <a:t> </a:t>
            </a:r>
            <a:r>
              <a:rPr sz="2000" b="1" i="1" spc="0" dirty="0" smtClean="0">
                <a:latin typeface="Arial"/>
                <a:cs typeface="Arial"/>
              </a:rPr>
              <a:t>с</a:t>
            </a:r>
            <a:r>
              <a:rPr sz="2000" b="1" i="1" spc="-10" dirty="0" smtClean="0">
                <a:latin typeface="Arial"/>
                <a:cs typeface="Arial"/>
              </a:rPr>
              <a:t>т</a:t>
            </a:r>
            <a:r>
              <a:rPr sz="2000" b="1" i="1" spc="-5" dirty="0" smtClean="0">
                <a:latin typeface="Arial"/>
                <a:cs typeface="Arial"/>
              </a:rPr>
              <a:t>о</a:t>
            </a:r>
            <a:r>
              <a:rPr sz="2000" b="1" i="1" spc="0" dirty="0" smtClean="0">
                <a:latin typeface="Arial"/>
                <a:cs typeface="Arial"/>
              </a:rPr>
              <a:t>л»,</a:t>
            </a:r>
            <a:r>
              <a:rPr sz="2000" b="1" i="1" spc="-25" dirty="0" smtClean="0">
                <a:latin typeface="Arial"/>
                <a:cs typeface="Arial"/>
              </a:rPr>
              <a:t> </a:t>
            </a:r>
            <a:r>
              <a:rPr sz="2000" b="1" i="1" spc="-5" dirty="0" smtClean="0">
                <a:latin typeface="Arial"/>
                <a:cs typeface="Arial"/>
              </a:rPr>
              <a:t>д</a:t>
            </a:r>
            <a:r>
              <a:rPr sz="2000" b="1" i="1" spc="0" dirty="0" smtClean="0">
                <a:latin typeface="Arial"/>
                <a:cs typeface="Arial"/>
              </a:rPr>
              <a:t>иало</a:t>
            </a:r>
            <a:r>
              <a:rPr sz="2000" b="1" i="1" spc="-5" dirty="0" smtClean="0">
                <a:latin typeface="Arial"/>
                <a:cs typeface="Arial"/>
              </a:rPr>
              <a:t>г</a:t>
            </a:r>
            <a:r>
              <a:rPr sz="2000" b="1" i="1" spc="0" dirty="0" smtClean="0">
                <a:latin typeface="Arial"/>
                <a:cs typeface="Arial"/>
              </a:rPr>
              <a:t>-сп</a:t>
            </a:r>
            <a:r>
              <a:rPr sz="2000" b="1" i="1" spc="-5" dirty="0" smtClean="0">
                <a:latin typeface="Arial"/>
                <a:cs typeface="Arial"/>
              </a:rPr>
              <a:t>о</a:t>
            </a:r>
            <a:r>
              <a:rPr sz="2000" b="1" i="1" spc="0" dirty="0" smtClean="0">
                <a:latin typeface="Arial"/>
                <a:cs typeface="Arial"/>
              </a:rPr>
              <a:t>р,</a:t>
            </a:r>
            <a:r>
              <a:rPr sz="2000" b="1" i="1" spc="-25" dirty="0" smtClean="0">
                <a:latin typeface="Arial"/>
                <a:cs typeface="Arial"/>
              </a:rPr>
              <a:t> </a:t>
            </a:r>
            <a:r>
              <a:rPr sz="2000" b="1" i="1" spc="-5" dirty="0" smtClean="0">
                <a:latin typeface="Arial"/>
                <a:cs typeface="Arial"/>
              </a:rPr>
              <a:t>д</a:t>
            </a:r>
            <a:r>
              <a:rPr sz="2000" b="1" i="1" spc="0" dirty="0" smtClean="0">
                <a:latin typeface="Arial"/>
                <a:cs typeface="Arial"/>
              </a:rPr>
              <a:t>е</a:t>
            </a:r>
            <a:r>
              <a:rPr sz="2000" b="1" i="1" spc="-5" dirty="0" smtClean="0">
                <a:latin typeface="Arial"/>
                <a:cs typeface="Arial"/>
              </a:rPr>
              <a:t>б</a:t>
            </a:r>
            <a:r>
              <a:rPr sz="2000" b="1" i="1" spc="0" dirty="0" smtClean="0">
                <a:latin typeface="Arial"/>
                <a:cs typeface="Arial"/>
              </a:rPr>
              <a:t>а</a:t>
            </a:r>
            <a:r>
              <a:rPr sz="2000" b="1" i="1" spc="-10" dirty="0" smtClean="0">
                <a:latin typeface="Arial"/>
                <a:cs typeface="Arial"/>
              </a:rPr>
              <a:t>т</a:t>
            </a:r>
            <a:r>
              <a:rPr sz="2000" b="1" i="1" spc="5" dirty="0" smtClean="0">
                <a:latin typeface="Arial"/>
                <a:cs typeface="Arial"/>
              </a:rPr>
              <a:t>ы</a:t>
            </a:r>
            <a:r>
              <a:rPr sz="2000" b="1" i="1" spc="0" dirty="0" smtClean="0">
                <a:latin typeface="Arial"/>
                <a:cs typeface="Arial"/>
              </a:rPr>
              <a:t>, ф</a:t>
            </a:r>
            <a:r>
              <a:rPr sz="2000" b="1" i="1" spc="-5" dirty="0" smtClean="0">
                <a:latin typeface="Arial"/>
                <a:cs typeface="Arial"/>
              </a:rPr>
              <a:t>о</a:t>
            </a:r>
            <a:r>
              <a:rPr sz="2000" b="1" i="1" spc="0" dirty="0" smtClean="0">
                <a:latin typeface="Arial"/>
                <a:cs typeface="Arial"/>
              </a:rPr>
              <a:t>рум,</a:t>
            </a:r>
            <a:r>
              <a:rPr sz="2000" b="1" i="1" spc="-35" dirty="0" smtClean="0">
                <a:latin typeface="Arial"/>
                <a:cs typeface="Arial"/>
              </a:rPr>
              <a:t> </a:t>
            </a:r>
            <a:r>
              <a:rPr sz="2000" b="1" i="1" spc="0" dirty="0" smtClean="0">
                <a:latin typeface="Arial"/>
                <a:cs typeface="Arial"/>
              </a:rPr>
              <a:t>си</a:t>
            </a:r>
            <a:r>
              <a:rPr sz="2000" b="1" i="1" spc="5" dirty="0" smtClean="0">
                <a:latin typeface="Arial"/>
                <a:cs typeface="Arial"/>
              </a:rPr>
              <a:t>м</a:t>
            </a:r>
            <a:r>
              <a:rPr sz="2000" b="1" i="1" spc="0" dirty="0" smtClean="0">
                <a:latin typeface="Arial"/>
                <a:cs typeface="Arial"/>
              </a:rPr>
              <a:t>по</a:t>
            </a:r>
            <a:r>
              <a:rPr sz="2000" b="1" i="1" spc="-5" dirty="0" smtClean="0">
                <a:latin typeface="Arial"/>
                <a:cs typeface="Arial"/>
              </a:rPr>
              <a:t>з</a:t>
            </a:r>
            <a:r>
              <a:rPr sz="2000" b="1" i="1" spc="0" dirty="0" smtClean="0">
                <a:latin typeface="Arial"/>
                <a:cs typeface="Arial"/>
              </a:rPr>
              <a:t>иум,</a:t>
            </a:r>
            <a:r>
              <a:rPr sz="2000" b="1" i="1" spc="-35" dirty="0" smtClean="0">
                <a:latin typeface="Arial"/>
                <a:cs typeface="Arial"/>
              </a:rPr>
              <a:t> </a:t>
            </a:r>
            <a:r>
              <a:rPr sz="2000" b="1" i="1" spc="0" dirty="0" smtClean="0">
                <a:latin typeface="Arial"/>
                <a:cs typeface="Arial"/>
              </a:rPr>
              <a:t>«</a:t>
            </a:r>
            <a:r>
              <a:rPr sz="2000" b="1" i="1" spc="-10" dirty="0" smtClean="0">
                <a:latin typeface="Arial"/>
                <a:cs typeface="Arial"/>
              </a:rPr>
              <a:t>т</a:t>
            </a:r>
            <a:r>
              <a:rPr sz="2000" b="1" i="1" spc="0" dirty="0" smtClean="0">
                <a:latin typeface="Arial"/>
                <a:cs typeface="Arial"/>
              </a:rPr>
              <a:t>ехника</a:t>
            </a:r>
            <a:r>
              <a:rPr sz="2000" b="1" i="1" spc="-30" dirty="0" smtClean="0">
                <a:latin typeface="Arial"/>
                <a:cs typeface="Arial"/>
              </a:rPr>
              <a:t> </a:t>
            </a:r>
            <a:r>
              <a:rPr sz="2000" b="1" i="1" spc="0" dirty="0" smtClean="0">
                <a:latin typeface="Arial"/>
                <a:cs typeface="Arial"/>
              </a:rPr>
              <a:t>аквариу</a:t>
            </a:r>
            <a:r>
              <a:rPr sz="2000" b="1" i="1" spc="5" dirty="0" smtClean="0">
                <a:latin typeface="Arial"/>
                <a:cs typeface="Arial"/>
              </a:rPr>
              <a:t>м</a:t>
            </a:r>
            <a:r>
              <a:rPr sz="2000" b="1" i="1" spc="0" dirty="0" smtClean="0">
                <a:latin typeface="Arial"/>
                <a:cs typeface="Arial"/>
              </a:rPr>
              <a:t>а»,</a:t>
            </a:r>
            <a:r>
              <a:rPr sz="2000" b="1" i="1" spc="-50" dirty="0" smtClean="0">
                <a:latin typeface="Arial"/>
                <a:cs typeface="Arial"/>
              </a:rPr>
              <a:t> </a:t>
            </a:r>
            <a:r>
              <a:rPr sz="2000" b="1" i="1" spc="0" dirty="0" smtClean="0">
                <a:latin typeface="Arial"/>
                <a:cs typeface="Arial"/>
              </a:rPr>
              <a:t>«панел</a:t>
            </a:r>
            <a:r>
              <a:rPr sz="2000" b="1" i="1" spc="-5" dirty="0" smtClean="0">
                <a:latin typeface="Arial"/>
                <a:cs typeface="Arial"/>
              </a:rPr>
              <a:t>ь</a:t>
            </a:r>
            <a:r>
              <a:rPr sz="2000" b="1" i="1" spc="0" dirty="0" smtClean="0">
                <a:latin typeface="Arial"/>
                <a:cs typeface="Arial"/>
              </a:rPr>
              <a:t>ная</a:t>
            </a:r>
            <a:r>
              <a:rPr sz="2000" b="1" i="1" spc="-20" dirty="0" smtClean="0">
                <a:latin typeface="Arial"/>
                <a:cs typeface="Arial"/>
              </a:rPr>
              <a:t> </a:t>
            </a:r>
            <a:r>
              <a:rPr sz="2000" b="1" i="1" spc="-5" dirty="0" smtClean="0">
                <a:latin typeface="Arial"/>
                <a:cs typeface="Arial"/>
              </a:rPr>
              <a:t>д</a:t>
            </a:r>
            <a:r>
              <a:rPr sz="2000" b="1" i="1" spc="0" dirty="0" smtClean="0">
                <a:latin typeface="Arial"/>
                <a:cs typeface="Arial"/>
              </a:rPr>
              <a:t>искусс</a:t>
            </a:r>
            <a:r>
              <a:rPr sz="2000" b="1" i="1" spc="-5" dirty="0" smtClean="0">
                <a:latin typeface="Arial"/>
                <a:cs typeface="Arial"/>
              </a:rPr>
              <a:t>ия</a:t>
            </a:r>
            <a:r>
              <a:rPr sz="2000" b="1" i="1" spc="0" dirty="0" smtClean="0">
                <a:latin typeface="Arial"/>
                <a:cs typeface="Arial"/>
              </a:rPr>
              <a:t>», кассе</a:t>
            </a:r>
            <a:r>
              <a:rPr sz="2000" b="1" i="1" spc="-10" dirty="0" smtClean="0">
                <a:latin typeface="Arial"/>
                <a:cs typeface="Arial"/>
              </a:rPr>
              <a:t>т</a:t>
            </a:r>
            <a:r>
              <a:rPr sz="2000" b="1" i="1" spc="0" dirty="0" smtClean="0">
                <a:latin typeface="Arial"/>
                <a:cs typeface="Arial"/>
              </a:rPr>
              <a:t>а</a:t>
            </a:r>
            <a:r>
              <a:rPr sz="2000" b="1" i="1" spc="-30" dirty="0" smtClean="0">
                <a:latin typeface="Arial"/>
                <a:cs typeface="Arial"/>
              </a:rPr>
              <a:t> </a:t>
            </a:r>
            <a:r>
              <a:rPr sz="2000" b="1" i="1" spc="0" dirty="0" smtClean="0">
                <a:latin typeface="Arial"/>
                <a:cs typeface="Arial"/>
              </a:rPr>
              <a:t>«и</a:t>
            </a:r>
            <a:r>
              <a:rPr sz="2000" b="1" i="1" spc="-5" dirty="0" smtClean="0">
                <a:latin typeface="Arial"/>
                <a:cs typeface="Arial"/>
              </a:rPr>
              <a:t>д</a:t>
            </a:r>
            <a:r>
              <a:rPr sz="2000" b="1" i="1" spc="0" dirty="0" smtClean="0">
                <a:latin typeface="Arial"/>
                <a:cs typeface="Arial"/>
              </a:rPr>
              <a:t>ей»</a:t>
            </a:r>
            <a:r>
              <a:rPr sz="2000" b="1" i="1" spc="-15" dirty="0" smtClean="0">
                <a:latin typeface="Arial"/>
                <a:cs typeface="Arial"/>
              </a:rPr>
              <a:t> </a:t>
            </a:r>
            <a:r>
              <a:rPr sz="2000" b="1" i="1" spc="0" dirty="0" smtClean="0">
                <a:latin typeface="Arial"/>
                <a:cs typeface="Arial"/>
              </a:rPr>
              <a:t>и</a:t>
            </a:r>
            <a:r>
              <a:rPr sz="2000" b="1" i="1" spc="-5" dirty="0" smtClean="0">
                <a:latin typeface="Arial"/>
                <a:cs typeface="Arial"/>
              </a:rPr>
              <a:t> д</a:t>
            </a:r>
            <a:r>
              <a:rPr sz="2000" b="1" i="1" spc="0" dirty="0" smtClean="0">
                <a:latin typeface="Arial"/>
                <a:cs typeface="Arial"/>
              </a:rPr>
              <a:t>р</a:t>
            </a:r>
            <a:r>
              <a:rPr sz="2000" b="1" i="1" spc="-10" dirty="0" smtClean="0">
                <a:latin typeface="Arial"/>
                <a:cs typeface="Arial"/>
              </a:rPr>
              <a:t>.</a:t>
            </a:r>
            <a:r>
              <a:rPr sz="2000" b="1" i="1" spc="0" dirty="0" smtClean="0">
                <a:latin typeface="Arial"/>
                <a:cs typeface="Arial"/>
              </a:rPr>
              <a:t>);</a:t>
            </a:r>
            <a:endParaRPr sz="20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1"/>
              </a:spcBef>
            </a:pPr>
            <a:endParaRPr sz="650"/>
          </a:p>
          <a:p>
            <a:pPr marL="355600" marR="603885" indent="-342900">
              <a:lnSpc>
                <a:spcPts val="2810"/>
              </a:lnSpc>
              <a:tabLst>
                <a:tab pos="354965" algn="l"/>
              </a:tabLst>
            </a:pPr>
            <a:r>
              <a:rPr sz="1950" spc="36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600" spc="365" dirty="0" smtClean="0">
                <a:solidFill>
                  <a:srgbClr val="CC3200"/>
                </a:solidFill>
                <a:latin typeface="Arial"/>
                <a:cs typeface="Arial"/>
              </a:rPr>
              <a:t>«дело</a:t>
            </a:r>
            <a:r>
              <a:rPr sz="2600" spc="-5" dirty="0" smtClean="0">
                <a:solidFill>
                  <a:srgbClr val="CC3200"/>
                </a:solidFill>
                <a:latin typeface="Arial"/>
                <a:cs typeface="Arial"/>
              </a:rPr>
              <a:t>в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ые</a:t>
            </a:r>
            <a:r>
              <a:rPr sz="2600" spc="-10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600" spc="-5" dirty="0" smtClean="0">
                <a:solidFill>
                  <a:srgbClr val="CC3200"/>
                </a:solidFill>
                <a:latin typeface="Arial"/>
                <a:cs typeface="Arial"/>
              </a:rPr>
              <a:t>иг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р</a:t>
            </a:r>
            <a:r>
              <a:rPr sz="2600" spc="-5" dirty="0" smtClean="0">
                <a:solidFill>
                  <a:srgbClr val="CC3200"/>
                </a:solidFill>
                <a:latin typeface="Arial"/>
                <a:cs typeface="Arial"/>
              </a:rPr>
              <a:t>ы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»,</a:t>
            </a:r>
            <a:r>
              <a:rPr sz="2600" spc="-10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роле</a:t>
            </a:r>
            <a:r>
              <a:rPr sz="2600" spc="-5" dirty="0" smtClean="0">
                <a:solidFill>
                  <a:srgbClr val="CC3200"/>
                </a:solidFill>
                <a:latin typeface="Arial"/>
                <a:cs typeface="Arial"/>
              </a:rPr>
              <a:t>в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ые </a:t>
            </a:r>
            <a:r>
              <a:rPr sz="2600" spc="-5" dirty="0" smtClean="0">
                <a:solidFill>
                  <a:srgbClr val="CC3200"/>
                </a:solidFill>
                <a:latin typeface="Arial"/>
                <a:cs typeface="Arial"/>
              </a:rPr>
              <a:t>иг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р</a:t>
            </a:r>
            <a:r>
              <a:rPr sz="2600" spc="-5" dirty="0" smtClean="0">
                <a:solidFill>
                  <a:srgbClr val="CC3200"/>
                </a:solidFill>
                <a:latin typeface="Arial"/>
                <a:cs typeface="Arial"/>
              </a:rPr>
              <a:t>ы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,</a:t>
            </a:r>
            <a:r>
              <a:rPr sz="2600" spc="5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600" spc="-10" dirty="0" smtClean="0">
                <a:solidFill>
                  <a:srgbClr val="CC3200"/>
                </a:solidFill>
                <a:latin typeface="Arial"/>
                <a:cs typeface="Arial"/>
              </a:rPr>
              <a:t>з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ан</a:t>
            </a:r>
            <a:r>
              <a:rPr sz="2600" spc="5" dirty="0" smtClean="0">
                <a:solidFill>
                  <a:srgbClr val="CC3200"/>
                </a:solidFill>
                <a:latin typeface="Arial"/>
                <a:cs typeface="Arial"/>
              </a:rPr>
              <a:t>я</a:t>
            </a:r>
            <a:r>
              <a:rPr sz="2600" spc="-5" dirty="0" smtClean="0">
                <a:solidFill>
                  <a:srgbClr val="CC3200"/>
                </a:solidFill>
                <a:latin typeface="Arial"/>
                <a:cs typeface="Arial"/>
              </a:rPr>
              <a:t>ти</a:t>
            </a:r>
            <a:r>
              <a:rPr sz="2600" spc="5" dirty="0" smtClean="0">
                <a:solidFill>
                  <a:srgbClr val="CC3200"/>
                </a:solidFill>
                <a:latin typeface="Arial"/>
                <a:cs typeface="Arial"/>
              </a:rPr>
              <a:t>я</a:t>
            </a:r>
            <a:r>
              <a:rPr sz="2600" spc="-5" dirty="0" smtClean="0">
                <a:solidFill>
                  <a:srgbClr val="CC3200"/>
                </a:solidFill>
                <a:latin typeface="Arial"/>
                <a:cs typeface="Arial"/>
              </a:rPr>
              <a:t>-имит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а</a:t>
            </a:r>
            <a:r>
              <a:rPr sz="2600" spc="-5" dirty="0" smtClean="0">
                <a:solidFill>
                  <a:srgbClr val="CC3200"/>
                </a:solidFill>
                <a:latin typeface="Arial"/>
                <a:cs typeface="Arial"/>
              </a:rPr>
              <a:t>ци</a:t>
            </a:r>
            <a:r>
              <a:rPr sz="2600" spc="-10" dirty="0" smtClean="0">
                <a:solidFill>
                  <a:srgbClr val="CC3200"/>
                </a:solidFill>
                <a:latin typeface="Arial"/>
                <a:cs typeface="Arial"/>
              </a:rPr>
              <a:t>и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, </a:t>
            </a:r>
            <a:r>
              <a:rPr sz="2600" spc="-10" dirty="0" smtClean="0">
                <a:solidFill>
                  <a:srgbClr val="CC3200"/>
                </a:solidFill>
                <a:latin typeface="Arial"/>
                <a:cs typeface="Arial"/>
              </a:rPr>
              <a:t>з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ан</a:t>
            </a:r>
            <a:r>
              <a:rPr sz="2600" spc="5" dirty="0" smtClean="0">
                <a:solidFill>
                  <a:srgbClr val="CC3200"/>
                </a:solidFill>
                <a:latin typeface="Arial"/>
                <a:cs typeface="Arial"/>
              </a:rPr>
              <a:t>я</a:t>
            </a:r>
            <a:r>
              <a:rPr sz="2600" spc="-5" dirty="0" smtClean="0">
                <a:solidFill>
                  <a:srgbClr val="CC3200"/>
                </a:solidFill>
                <a:latin typeface="Arial"/>
                <a:cs typeface="Arial"/>
              </a:rPr>
              <a:t>ти</a:t>
            </a:r>
            <a:r>
              <a:rPr sz="2600" spc="5" dirty="0" smtClean="0">
                <a:solidFill>
                  <a:srgbClr val="CC3200"/>
                </a:solidFill>
                <a:latin typeface="Arial"/>
                <a:cs typeface="Arial"/>
              </a:rPr>
              <a:t>я</a:t>
            </a:r>
            <a:r>
              <a:rPr sz="2600" spc="-5" dirty="0" smtClean="0">
                <a:solidFill>
                  <a:srgbClr val="CC3200"/>
                </a:solidFill>
                <a:latin typeface="Arial"/>
                <a:cs typeface="Arial"/>
              </a:rPr>
              <a:t>-</a:t>
            </a:r>
            <a:r>
              <a:rPr sz="2600" spc="5" dirty="0" smtClean="0">
                <a:solidFill>
                  <a:srgbClr val="CC3200"/>
                </a:solidFill>
                <a:latin typeface="Arial"/>
                <a:cs typeface="Arial"/>
              </a:rPr>
              <a:t>п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анора</a:t>
            </a:r>
            <a:r>
              <a:rPr sz="2600" spc="-5" dirty="0" smtClean="0">
                <a:solidFill>
                  <a:srgbClr val="CC3200"/>
                </a:solidFill>
                <a:latin typeface="Arial"/>
                <a:cs typeface="Arial"/>
              </a:rPr>
              <a:t>м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ы</a:t>
            </a:r>
            <a:r>
              <a:rPr sz="2000" spc="0" dirty="0" smtClean="0">
                <a:solidFill>
                  <a:srgbClr val="003265"/>
                </a:solidFill>
                <a:latin typeface="Arial"/>
                <a:cs typeface="Arial"/>
              </a:rPr>
              <a:t>;</a:t>
            </a:r>
            <a:endParaRPr sz="200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31"/>
              </a:spcBef>
            </a:pPr>
            <a:endParaRPr sz="550"/>
          </a:p>
          <a:p>
            <a:pPr marL="355600" marR="1121410" indent="-342900">
              <a:lnSpc>
                <a:spcPts val="2590"/>
              </a:lnSpc>
              <a:tabLst>
                <a:tab pos="354965" algn="l"/>
              </a:tabLst>
            </a:pPr>
            <a:r>
              <a:rPr sz="1800" spc="340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400" spc="340" dirty="0" smtClean="0">
                <a:latin typeface="Arial"/>
                <a:cs typeface="Arial"/>
              </a:rPr>
              <a:t>л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0" dirty="0" smtClean="0">
                <a:latin typeface="Arial"/>
                <a:cs typeface="Arial"/>
              </a:rPr>
              <a:t>т</a:t>
            </a:r>
            <a:r>
              <a:rPr sz="2400" spc="-5" dirty="0" smtClean="0">
                <a:latin typeface="Arial"/>
                <a:cs typeface="Arial"/>
              </a:rPr>
              <a:t>ор</a:t>
            </a:r>
            <a:r>
              <a:rPr sz="2400" spc="-15" dirty="0" smtClean="0">
                <a:latin typeface="Arial"/>
                <a:cs typeface="Arial"/>
              </a:rPr>
              <a:t>ии</a:t>
            </a:r>
            <a:r>
              <a:rPr sz="2400" spc="-20" dirty="0" smtClean="0">
                <a:latin typeface="Arial"/>
                <a:cs typeface="Arial"/>
              </a:rPr>
              <a:t> </a:t>
            </a:r>
            <a:r>
              <a:rPr sz="2400" spc="-15" dirty="0" smtClean="0">
                <a:latin typeface="Arial"/>
                <a:cs typeface="Arial"/>
              </a:rPr>
              <a:t>у</a:t>
            </a:r>
            <a:r>
              <a:rPr sz="2400" spc="-20" dirty="0" smtClean="0">
                <a:latin typeface="Arial"/>
                <a:cs typeface="Arial"/>
              </a:rPr>
              <a:t>ч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-20" dirty="0" smtClean="0">
                <a:latin typeface="Arial"/>
                <a:cs typeface="Arial"/>
              </a:rPr>
              <a:t>ы</a:t>
            </a:r>
            <a:r>
              <a:rPr sz="2400" spc="-15" dirty="0" smtClean="0">
                <a:latin typeface="Arial"/>
                <a:cs typeface="Arial"/>
              </a:rPr>
              <a:t>х</a:t>
            </a:r>
            <a:r>
              <a:rPr sz="2400" spc="0" dirty="0" smtClean="0">
                <a:latin typeface="Arial"/>
                <a:cs typeface="Arial"/>
              </a:rPr>
              <a:t>-д</a:t>
            </a:r>
            <a:r>
              <a:rPr sz="2400" spc="-15" dirty="0" smtClean="0">
                <a:latin typeface="Arial"/>
                <a:cs typeface="Arial"/>
              </a:rPr>
              <a:t>ид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0" dirty="0" smtClean="0">
                <a:latin typeface="Arial"/>
                <a:cs typeface="Arial"/>
              </a:rPr>
              <a:t>т</a:t>
            </a:r>
            <a:r>
              <a:rPr sz="2400" spc="-5" dirty="0" smtClean="0">
                <a:latin typeface="Arial"/>
                <a:cs typeface="Arial"/>
              </a:rPr>
              <a:t>ов</a:t>
            </a:r>
            <a:r>
              <a:rPr sz="2400" spc="0" dirty="0" smtClean="0">
                <a:latin typeface="Arial"/>
                <a:cs typeface="Arial"/>
              </a:rPr>
              <a:t>,</a:t>
            </a:r>
            <a:r>
              <a:rPr sz="2400" spc="-5" dirty="0" smtClean="0">
                <a:latin typeface="Arial"/>
                <a:cs typeface="Arial"/>
              </a:rPr>
              <a:t> </a:t>
            </a:r>
            <a:r>
              <a:rPr sz="2400" spc="-20" dirty="0" smtClean="0">
                <a:latin typeface="Arial"/>
                <a:cs typeface="Arial"/>
              </a:rPr>
              <a:t>п</a:t>
            </a:r>
            <a:r>
              <a:rPr sz="2400" spc="-15" dirty="0" smtClean="0">
                <a:latin typeface="Arial"/>
                <a:cs typeface="Arial"/>
              </a:rPr>
              <a:t>сих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0" dirty="0" smtClean="0">
                <a:latin typeface="Arial"/>
                <a:cs typeface="Arial"/>
              </a:rPr>
              <a:t>л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-10" dirty="0" smtClean="0">
                <a:latin typeface="Arial"/>
                <a:cs typeface="Arial"/>
              </a:rPr>
              <a:t>г</a:t>
            </a:r>
            <a:r>
              <a:rPr sz="2400" spc="-5" dirty="0" smtClean="0">
                <a:latin typeface="Arial"/>
                <a:cs typeface="Arial"/>
              </a:rPr>
              <a:t>ов</a:t>
            </a:r>
            <a:r>
              <a:rPr sz="2400" spc="0" dirty="0" smtClean="0">
                <a:latin typeface="Arial"/>
                <a:cs typeface="Arial"/>
              </a:rPr>
              <a:t>,</a:t>
            </a:r>
            <a:r>
              <a:rPr sz="2400" spc="20" dirty="0" smtClean="0">
                <a:latin typeface="Arial"/>
                <a:cs typeface="Arial"/>
              </a:rPr>
              <a:t> </a:t>
            </a:r>
            <a:r>
              <a:rPr sz="2400" spc="0" dirty="0" smtClean="0">
                <a:latin typeface="Arial"/>
                <a:cs typeface="Arial"/>
              </a:rPr>
              <a:t>с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-10" dirty="0" smtClean="0">
                <a:latin typeface="Arial"/>
                <a:cs typeface="Arial"/>
              </a:rPr>
              <a:t>ц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0" dirty="0" smtClean="0">
                <a:latin typeface="Arial"/>
                <a:cs typeface="Arial"/>
              </a:rPr>
              <a:t>л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-10" dirty="0" smtClean="0">
                <a:latin typeface="Arial"/>
                <a:cs typeface="Arial"/>
              </a:rPr>
              <a:t>г</a:t>
            </a:r>
            <a:r>
              <a:rPr sz="2400" spc="-5" dirty="0" smtClean="0">
                <a:latin typeface="Arial"/>
                <a:cs typeface="Arial"/>
              </a:rPr>
              <a:t>ов</a:t>
            </a:r>
            <a:r>
              <a:rPr sz="2400" spc="0" dirty="0" smtClean="0">
                <a:latin typeface="Arial"/>
                <a:cs typeface="Arial"/>
              </a:rPr>
              <a:t>, л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-10" dirty="0" smtClean="0">
                <a:latin typeface="Arial"/>
                <a:cs typeface="Arial"/>
              </a:rPr>
              <a:t>г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-20" dirty="0" smtClean="0">
                <a:latin typeface="Arial"/>
                <a:cs typeface="Arial"/>
              </a:rPr>
              <a:t>п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0" dirty="0" smtClean="0">
                <a:latin typeface="Arial"/>
                <a:cs typeface="Arial"/>
              </a:rPr>
              <a:t>д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0" dirty="0" smtClean="0">
                <a:latin typeface="Arial"/>
                <a:cs typeface="Arial"/>
              </a:rPr>
              <a:t>в</a:t>
            </a:r>
            <a:r>
              <a:rPr sz="2400" spc="15" dirty="0" smtClean="0">
                <a:latin typeface="Arial"/>
                <a:cs typeface="Arial"/>
              </a:rPr>
              <a:t> 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5" dirty="0" smtClean="0">
                <a:latin typeface="Arial"/>
                <a:cs typeface="Arial"/>
              </a:rPr>
              <a:t> вра</a:t>
            </a:r>
            <a:r>
              <a:rPr sz="2400" spc="-20" dirty="0" smtClean="0">
                <a:latin typeface="Arial"/>
                <a:cs typeface="Arial"/>
              </a:rPr>
              <a:t>ч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0" dirty="0" smtClean="0">
                <a:latin typeface="Arial"/>
                <a:cs typeface="Arial"/>
              </a:rPr>
              <a:t>й</a:t>
            </a:r>
            <a:r>
              <a:rPr sz="2400" spc="0" dirty="0" smtClean="0">
                <a:latin typeface="Arial"/>
                <a:cs typeface="Arial"/>
              </a:rPr>
              <a:t>;</a:t>
            </a:r>
            <a:endParaRPr sz="240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27"/>
              </a:spcBef>
            </a:pPr>
            <a:endParaRPr sz="550"/>
          </a:p>
          <a:p>
            <a:pPr marL="355600" marR="277495" indent="-342900">
              <a:lnSpc>
                <a:spcPts val="2590"/>
              </a:lnSpc>
              <a:tabLst>
                <a:tab pos="354965" algn="l"/>
              </a:tabLst>
            </a:pPr>
            <a:r>
              <a:rPr sz="1800" spc="340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о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б</a:t>
            </a:r>
            <a:r>
              <a:rPr sz="2400" spc="0" dirty="0" smtClean="0">
                <a:solidFill>
                  <a:srgbClr val="CC3200"/>
                </a:solidFill>
                <a:latin typeface="Arial"/>
                <a:cs typeface="Arial"/>
              </a:rPr>
              <a:t>с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у</a:t>
            </a:r>
            <a:r>
              <a:rPr sz="2400" spc="-20" dirty="0" smtClean="0">
                <a:solidFill>
                  <a:srgbClr val="CC3200"/>
                </a:solidFill>
                <a:latin typeface="Arial"/>
                <a:cs typeface="Arial"/>
              </a:rPr>
              <a:t>жд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е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н</a:t>
            </a:r>
            <a:r>
              <a:rPr sz="2400" spc="-15" dirty="0" smtClean="0">
                <a:solidFill>
                  <a:srgbClr val="CC3200"/>
                </a:solidFill>
                <a:latin typeface="Arial"/>
                <a:cs typeface="Arial"/>
              </a:rPr>
              <a:t>ие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400" spc="0" dirty="0" smtClean="0">
                <a:solidFill>
                  <a:srgbClr val="CC3200"/>
                </a:solidFill>
                <a:latin typeface="Arial"/>
                <a:cs typeface="Arial"/>
              </a:rPr>
              <a:t>с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овре</a:t>
            </a:r>
            <a:r>
              <a:rPr sz="2400" spc="-15" dirty="0" smtClean="0">
                <a:solidFill>
                  <a:srgbClr val="CC3200"/>
                </a:solidFill>
                <a:latin typeface="Arial"/>
                <a:cs typeface="Arial"/>
              </a:rPr>
              <a:t>м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е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нн</a:t>
            </a:r>
            <a:r>
              <a:rPr sz="2400" spc="-20" dirty="0" smtClean="0">
                <a:solidFill>
                  <a:srgbClr val="CC3200"/>
                </a:solidFill>
                <a:latin typeface="Arial"/>
                <a:cs typeface="Arial"/>
              </a:rPr>
              <a:t>ых</a:t>
            </a:r>
            <a:r>
              <a:rPr sz="2400" spc="15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н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ове</a:t>
            </a:r>
            <a:r>
              <a:rPr sz="2400" spc="-15" dirty="0" smtClean="0">
                <a:solidFill>
                  <a:srgbClr val="CC3200"/>
                </a:solidFill>
                <a:latin typeface="Arial"/>
                <a:cs typeface="Arial"/>
              </a:rPr>
              <a:t>й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ш</a:t>
            </a:r>
            <a:r>
              <a:rPr sz="2400" spc="-15" dirty="0" smtClean="0">
                <a:solidFill>
                  <a:srgbClr val="CC3200"/>
                </a:solidFill>
                <a:latin typeface="Arial"/>
                <a:cs typeface="Arial"/>
              </a:rPr>
              <a:t>их</a:t>
            </a:r>
            <a:r>
              <a:rPr sz="2400" spc="15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400" spc="-15" dirty="0" smtClean="0">
                <a:solidFill>
                  <a:srgbClr val="CC3200"/>
                </a:solidFill>
                <a:latin typeface="Arial"/>
                <a:cs typeface="Arial"/>
              </a:rPr>
              <a:t>м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е</a:t>
            </a:r>
            <a:r>
              <a:rPr sz="2400" spc="0" dirty="0" smtClean="0">
                <a:solidFill>
                  <a:srgbClr val="CC3200"/>
                </a:solidFill>
                <a:latin typeface="Arial"/>
                <a:cs typeface="Arial"/>
              </a:rPr>
              <a:t>т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о</a:t>
            </a:r>
            <a:r>
              <a:rPr sz="2400" spc="0" dirty="0" smtClean="0">
                <a:solidFill>
                  <a:srgbClr val="CC3200"/>
                </a:solidFill>
                <a:latin typeface="Arial"/>
                <a:cs typeface="Arial"/>
              </a:rPr>
              <a:t>д</a:t>
            </a:r>
            <a:r>
              <a:rPr sz="2400" spc="-15" dirty="0" smtClean="0">
                <a:solidFill>
                  <a:srgbClr val="CC3200"/>
                </a:solidFill>
                <a:latin typeface="Arial"/>
                <a:cs typeface="Arial"/>
              </a:rPr>
              <a:t>и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к</a:t>
            </a:r>
            <a:r>
              <a:rPr sz="2400" spc="0" dirty="0" smtClean="0">
                <a:solidFill>
                  <a:srgbClr val="CC3200"/>
                </a:solidFill>
                <a:latin typeface="Arial"/>
                <a:cs typeface="Arial"/>
              </a:rPr>
              <a:t>,</a:t>
            </a:r>
            <a:r>
              <a:rPr sz="2400" spc="-30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400" spc="0" dirty="0" smtClean="0">
                <a:solidFill>
                  <a:srgbClr val="CC3200"/>
                </a:solidFill>
                <a:latin typeface="Arial"/>
                <a:cs typeface="Arial"/>
              </a:rPr>
              <a:t>т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е</a:t>
            </a:r>
            <a:r>
              <a:rPr sz="2400" spc="-15" dirty="0" smtClean="0">
                <a:solidFill>
                  <a:srgbClr val="CC3200"/>
                </a:solidFill>
                <a:latin typeface="Arial"/>
                <a:cs typeface="Arial"/>
              </a:rPr>
              <a:t>х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н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о</a:t>
            </a:r>
            <a:r>
              <a:rPr sz="2400" spc="0" dirty="0" smtClean="0">
                <a:solidFill>
                  <a:srgbClr val="CC3200"/>
                </a:solidFill>
                <a:latin typeface="Arial"/>
                <a:cs typeface="Arial"/>
              </a:rPr>
              <a:t>л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о</a:t>
            </a:r>
            <a:r>
              <a:rPr sz="2400" spc="-15" dirty="0" smtClean="0">
                <a:solidFill>
                  <a:srgbClr val="CC3200"/>
                </a:solidFill>
                <a:latin typeface="Arial"/>
                <a:cs typeface="Arial"/>
              </a:rPr>
              <a:t>гий, д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о</a:t>
            </a:r>
            <a:r>
              <a:rPr sz="2400" spc="0" dirty="0" smtClean="0">
                <a:solidFill>
                  <a:srgbClr val="CC3200"/>
                </a:solidFill>
                <a:latin typeface="Arial"/>
                <a:cs typeface="Arial"/>
              </a:rPr>
              <a:t>ст</a:t>
            </a:r>
            <a:r>
              <a:rPr sz="2400" spc="-15" dirty="0" smtClean="0">
                <a:solidFill>
                  <a:srgbClr val="CC3200"/>
                </a:solidFill>
                <a:latin typeface="Arial"/>
                <a:cs typeface="Arial"/>
              </a:rPr>
              <a:t>иж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е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н</a:t>
            </a:r>
            <a:r>
              <a:rPr sz="2400" spc="-15" dirty="0" smtClean="0">
                <a:solidFill>
                  <a:srgbClr val="CC3200"/>
                </a:solidFill>
                <a:latin typeface="Arial"/>
                <a:cs typeface="Arial"/>
              </a:rPr>
              <a:t>ий</a:t>
            </a:r>
            <a:r>
              <a:rPr sz="2400" spc="-20" dirty="0" smtClean="0">
                <a:solidFill>
                  <a:srgbClr val="CC3200"/>
                </a:solidFill>
                <a:latin typeface="Arial"/>
                <a:cs typeface="Arial"/>
              </a:rPr>
              <a:t> п</a:t>
            </a:r>
            <a:r>
              <a:rPr sz="2400" spc="-15" dirty="0" smtClean="0">
                <a:solidFill>
                  <a:srgbClr val="CC3200"/>
                </a:solidFill>
                <a:latin typeface="Arial"/>
                <a:cs typeface="Arial"/>
              </a:rPr>
              <a:t>сих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о</a:t>
            </a:r>
            <a:r>
              <a:rPr sz="2400" spc="0" dirty="0" smtClean="0">
                <a:solidFill>
                  <a:srgbClr val="CC3200"/>
                </a:solidFill>
                <a:latin typeface="Arial"/>
                <a:cs typeface="Arial"/>
              </a:rPr>
              <a:t>л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о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г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о</a:t>
            </a:r>
            <a:r>
              <a:rPr sz="2400" spc="0" dirty="0" smtClean="0">
                <a:solidFill>
                  <a:srgbClr val="CC3200"/>
                </a:solidFill>
                <a:latin typeface="Arial"/>
                <a:cs typeface="Arial"/>
              </a:rPr>
              <a:t>-</a:t>
            </a:r>
            <a:r>
              <a:rPr sz="2400" spc="-20" dirty="0" smtClean="0">
                <a:solidFill>
                  <a:srgbClr val="CC3200"/>
                </a:solidFill>
                <a:latin typeface="Arial"/>
                <a:cs typeface="Arial"/>
              </a:rPr>
              <a:t>п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е</a:t>
            </a:r>
            <a:r>
              <a:rPr sz="2400" spc="0" dirty="0" smtClean="0">
                <a:solidFill>
                  <a:srgbClr val="CC3200"/>
                </a:solidFill>
                <a:latin typeface="Arial"/>
                <a:cs typeface="Arial"/>
              </a:rPr>
              <a:t>д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а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г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о</a:t>
            </a:r>
            <a:r>
              <a:rPr sz="2400" spc="-15" dirty="0" smtClean="0">
                <a:solidFill>
                  <a:srgbClr val="CC3200"/>
                </a:solidFill>
                <a:latin typeface="Arial"/>
                <a:cs typeface="Arial"/>
              </a:rPr>
              <a:t>ги</a:t>
            </a:r>
            <a:r>
              <a:rPr sz="2400" spc="-20" dirty="0" smtClean="0">
                <a:solidFill>
                  <a:srgbClr val="CC3200"/>
                </a:solidFill>
                <a:latin typeface="Arial"/>
                <a:cs typeface="Arial"/>
              </a:rPr>
              <a:t>ч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е</a:t>
            </a:r>
            <a:r>
              <a:rPr sz="2400" spc="-15" dirty="0" smtClean="0">
                <a:solidFill>
                  <a:srgbClr val="CC3200"/>
                </a:solidFill>
                <a:latin typeface="Arial"/>
                <a:cs typeface="Arial"/>
              </a:rPr>
              <a:t>с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к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о</a:t>
            </a:r>
            <a:r>
              <a:rPr sz="2400" spc="-15" dirty="0" smtClean="0">
                <a:solidFill>
                  <a:srgbClr val="CC3200"/>
                </a:solidFill>
                <a:latin typeface="Arial"/>
                <a:cs typeface="Arial"/>
              </a:rPr>
              <a:t>й</a:t>
            </a:r>
            <a:r>
              <a:rPr sz="2400" spc="15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н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а</a:t>
            </a:r>
            <a:r>
              <a:rPr sz="2400" spc="-15" dirty="0" smtClean="0">
                <a:solidFill>
                  <a:srgbClr val="CC3200"/>
                </a:solidFill>
                <a:latin typeface="Arial"/>
                <a:cs typeface="Arial"/>
              </a:rPr>
              <a:t>у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к</a:t>
            </a:r>
            <a:r>
              <a:rPr sz="2400" spc="-15" dirty="0" smtClean="0">
                <a:solidFill>
                  <a:srgbClr val="CC3200"/>
                </a:solidFill>
                <a:latin typeface="Arial"/>
                <a:cs typeface="Arial"/>
              </a:rPr>
              <a:t>и;</a:t>
            </a:r>
            <a:endParaRPr sz="240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27"/>
              </a:spcBef>
            </a:pPr>
            <a:endParaRPr sz="550"/>
          </a:p>
          <a:p>
            <a:pPr marL="355600" marR="851535" indent="-342900">
              <a:lnSpc>
                <a:spcPts val="2590"/>
              </a:lnSpc>
              <a:tabLst>
                <a:tab pos="354965" algn="l"/>
              </a:tabLst>
            </a:pPr>
            <a:r>
              <a:rPr sz="1800" spc="340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-10" dirty="0" smtClean="0">
                <a:latin typeface="Arial"/>
                <a:cs typeface="Arial"/>
              </a:rPr>
              <a:t>б</a:t>
            </a:r>
            <a:r>
              <a:rPr sz="2400" spc="0" dirty="0" smtClean="0">
                <a:latin typeface="Arial"/>
                <a:cs typeface="Arial"/>
              </a:rPr>
              <a:t>с</a:t>
            </a:r>
            <a:r>
              <a:rPr sz="2400" spc="-5" dirty="0" smtClean="0">
                <a:latin typeface="Arial"/>
                <a:cs typeface="Arial"/>
              </a:rPr>
              <a:t>у</a:t>
            </a:r>
            <a:r>
              <a:rPr sz="2400" spc="-20" dirty="0" smtClean="0">
                <a:latin typeface="Arial"/>
                <a:cs typeface="Arial"/>
              </a:rPr>
              <a:t>жд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-15" dirty="0" smtClean="0">
                <a:latin typeface="Arial"/>
                <a:cs typeface="Arial"/>
              </a:rPr>
              <a:t>ие</a:t>
            </a:r>
            <a:r>
              <a:rPr sz="2400" spc="-10" dirty="0" smtClean="0">
                <a:latin typeface="Arial"/>
                <a:cs typeface="Arial"/>
              </a:rPr>
              <a:t> 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0" dirty="0" smtClean="0">
                <a:latin typeface="Arial"/>
                <a:cs typeface="Arial"/>
              </a:rPr>
              <a:t>тд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0" dirty="0" smtClean="0">
                <a:latin typeface="Arial"/>
                <a:cs typeface="Arial"/>
              </a:rPr>
              <a:t>л</a:t>
            </a:r>
            <a:r>
              <a:rPr sz="2400" spc="-20" dirty="0" smtClean="0">
                <a:latin typeface="Arial"/>
                <a:cs typeface="Arial"/>
              </a:rPr>
              <a:t>ь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-20" dirty="0" smtClean="0">
                <a:latin typeface="Arial"/>
                <a:cs typeface="Arial"/>
              </a:rPr>
              <a:t>ых</a:t>
            </a:r>
            <a:r>
              <a:rPr sz="2400" spc="5" dirty="0" smtClean="0">
                <a:latin typeface="Arial"/>
                <a:cs typeface="Arial"/>
              </a:rPr>
              <a:t> 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0" dirty="0" smtClean="0">
                <a:latin typeface="Arial"/>
                <a:cs typeface="Arial"/>
              </a:rPr>
              <a:t>т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-5" dirty="0" smtClean="0">
                <a:latin typeface="Arial"/>
                <a:cs typeface="Arial"/>
              </a:rPr>
              <a:t>р</a:t>
            </a:r>
            <a:r>
              <a:rPr sz="2400" spc="-20" dirty="0" smtClean="0">
                <a:latin typeface="Arial"/>
                <a:cs typeface="Arial"/>
              </a:rPr>
              <a:t>ыты</a:t>
            </a:r>
            <a:r>
              <a:rPr sz="2400" spc="-15" dirty="0" smtClean="0">
                <a:latin typeface="Arial"/>
                <a:cs typeface="Arial"/>
              </a:rPr>
              <a:t>х</a:t>
            </a:r>
            <a:r>
              <a:rPr sz="2400" spc="0" dirty="0" smtClean="0">
                <a:latin typeface="Arial"/>
                <a:cs typeface="Arial"/>
              </a:rPr>
              <a:t>,</a:t>
            </a:r>
            <a:r>
              <a:rPr sz="2400" spc="-15" dirty="0" smtClean="0">
                <a:latin typeface="Arial"/>
                <a:cs typeface="Arial"/>
              </a:rPr>
              <a:t> </a:t>
            </a:r>
            <a:r>
              <a:rPr sz="2400" spc="-5" dirty="0" smtClean="0">
                <a:latin typeface="Arial"/>
                <a:cs typeface="Arial"/>
              </a:rPr>
              <a:t>в</a:t>
            </a:r>
            <a:r>
              <a:rPr sz="2400" spc="0" dirty="0" smtClean="0">
                <a:latin typeface="Arial"/>
                <a:cs typeface="Arial"/>
              </a:rPr>
              <a:t>з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-15" dirty="0" smtClean="0">
                <a:latin typeface="Arial"/>
                <a:cs typeface="Arial"/>
              </a:rPr>
              <a:t>им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-20" dirty="0" smtClean="0">
                <a:latin typeface="Arial"/>
                <a:cs typeface="Arial"/>
              </a:rPr>
              <a:t>п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0" dirty="0" smtClean="0">
                <a:latin typeface="Arial"/>
                <a:cs typeface="Arial"/>
              </a:rPr>
              <a:t>с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5" dirty="0" smtClean="0">
                <a:latin typeface="Arial"/>
                <a:cs typeface="Arial"/>
              </a:rPr>
              <a:t>щ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0" dirty="0" smtClean="0">
                <a:latin typeface="Arial"/>
                <a:cs typeface="Arial"/>
              </a:rPr>
              <a:t>нн</a:t>
            </a:r>
            <a:r>
              <a:rPr sz="2400" spc="-20" dirty="0" smtClean="0">
                <a:latin typeface="Arial"/>
                <a:cs typeface="Arial"/>
              </a:rPr>
              <a:t>ых з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-20" dirty="0" smtClean="0">
                <a:latin typeface="Arial"/>
                <a:cs typeface="Arial"/>
              </a:rPr>
              <a:t>я</a:t>
            </a:r>
            <a:r>
              <a:rPr sz="2400" spc="0" dirty="0" smtClean="0">
                <a:latin typeface="Arial"/>
                <a:cs typeface="Arial"/>
              </a:rPr>
              <a:t>т</a:t>
            </a:r>
            <a:r>
              <a:rPr sz="2400" spc="-15" dirty="0" smtClean="0">
                <a:latin typeface="Arial"/>
                <a:cs typeface="Arial"/>
              </a:rPr>
              <a:t>ий, м</a:t>
            </a:r>
            <a:r>
              <a:rPr sz="2400" spc="-5" dirty="0" smtClean="0">
                <a:latin typeface="Arial"/>
                <a:cs typeface="Arial"/>
              </a:rPr>
              <a:t>еро</a:t>
            </a:r>
            <a:r>
              <a:rPr sz="2400" spc="-20" dirty="0" smtClean="0">
                <a:latin typeface="Arial"/>
                <a:cs typeface="Arial"/>
              </a:rPr>
              <a:t>п</a:t>
            </a:r>
            <a:r>
              <a:rPr sz="2400" spc="-5" dirty="0" smtClean="0">
                <a:latin typeface="Arial"/>
                <a:cs typeface="Arial"/>
              </a:rPr>
              <a:t>р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20" dirty="0" smtClean="0">
                <a:latin typeface="Arial"/>
                <a:cs typeface="Arial"/>
              </a:rPr>
              <a:t>я</a:t>
            </a:r>
            <a:r>
              <a:rPr sz="2400" spc="0" dirty="0" smtClean="0">
                <a:latin typeface="Arial"/>
                <a:cs typeface="Arial"/>
              </a:rPr>
              <a:t>т</a:t>
            </a:r>
            <a:r>
              <a:rPr sz="2400" spc="-15" dirty="0" smtClean="0">
                <a:latin typeface="Arial"/>
                <a:cs typeface="Arial"/>
              </a:rPr>
              <a:t>ий</a:t>
            </a:r>
            <a:r>
              <a:rPr sz="2400" spc="-10" dirty="0" smtClean="0">
                <a:latin typeface="Arial"/>
                <a:cs typeface="Arial"/>
              </a:rPr>
              <a:t> </a:t>
            </a:r>
            <a:r>
              <a:rPr sz="2400" spc="-15" dirty="0" smtClean="0">
                <a:latin typeface="Arial"/>
                <a:cs typeface="Arial"/>
              </a:rPr>
              <a:t>или</a:t>
            </a:r>
            <a:r>
              <a:rPr sz="2400" spc="-20" dirty="0" smtClean="0">
                <a:latin typeface="Arial"/>
                <a:cs typeface="Arial"/>
              </a:rPr>
              <a:t> </a:t>
            </a:r>
            <a:r>
              <a:rPr sz="2400" spc="-15" dirty="0" smtClean="0">
                <a:latin typeface="Arial"/>
                <a:cs typeface="Arial"/>
              </a:rPr>
              <a:t>их</a:t>
            </a:r>
            <a:r>
              <a:rPr sz="2400" spc="-10" dirty="0" smtClean="0">
                <a:latin typeface="Arial"/>
                <a:cs typeface="Arial"/>
              </a:rPr>
              <a:t> ц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0" dirty="0" smtClean="0">
                <a:latin typeface="Arial"/>
                <a:cs typeface="Arial"/>
              </a:rPr>
              <a:t>л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0" dirty="0" smtClean="0">
                <a:latin typeface="Arial"/>
                <a:cs typeface="Arial"/>
              </a:rPr>
              <a:t>;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74073" y="348995"/>
            <a:ext cx="762000" cy="1700784"/>
          </a:xfrm>
          <a:custGeom>
            <a:avLst/>
            <a:gdLst/>
            <a:ahLst/>
            <a:cxnLst/>
            <a:rect l="l" t="t" r="r" b="b"/>
            <a:pathLst>
              <a:path w="762000" h="1700784">
                <a:moveTo>
                  <a:pt x="0" y="0"/>
                </a:moveTo>
                <a:lnTo>
                  <a:pt x="0" y="1700784"/>
                </a:lnTo>
                <a:lnTo>
                  <a:pt x="762000" y="1700784"/>
                </a:lnTo>
                <a:lnTo>
                  <a:pt x="762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98CC9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231273" y="348995"/>
            <a:ext cx="2743196" cy="1167383"/>
          </a:xfrm>
          <a:custGeom>
            <a:avLst/>
            <a:gdLst/>
            <a:ahLst/>
            <a:cxnLst/>
            <a:rect l="l" t="t" r="r" b="b"/>
            <a:pathLst>
              <a:path w="2743196" h="1167383">
                <a:moveTo>
                  <a:pt x="2743196" y="761999"/>
                </a:moveTo>
                <a:lnTo>
                  <a:pt x="2743196" y="0"/>
                </a:lnTo>
                <a:lnTo>
                  <a:pt x="0" y="0"/>
                </a:lnTo>
                <a:lnTo>
                  <a:pt x="0" y="1167383"/>
                </a:lnTo>
                <a:lnTo>
                  <a:pt x="304796" y="1167383"/>
                </a:lnTo>
                <a:lnTo>
                  <a:pt x="305747" y="1050084"/>
                </a:lnTo>
                <a:lnTo>
                  <a:pt x="307229" y="1038684"/>
                </a:lnTo>
                <a:lnTo>
                  <a:pt x="315480" y="991303"/>
                </a:lnTo>
                <a:lnTo>
                  <a:pt x="326550" y="952021"/>
                </a:lnTo>
                <a:lnTo>
                  <a:pt x="342029" y="915286"/>
                </a:lnTo>
                <a:lnTo>
                  <a:pt x="361541" y="881872"/>
                </a:lnTo>
                <a:lnTo>
                  <a:pt x="385483" y="850808"/>
                </a:lnTo>
                <a:lnTo>
                  <a:pt x="413870" y="823616"/>
                </a:lnTo>
                <a:lnTo>
                  <a:pt x="447387" y="800313"/>
                </a:lnTo>
                <a:lnTo>
                  <a:pt x="489200" y="777239"/>
                </a:lnTo>
                <a:lnTo>
                  <a:pt x="562352" y="761999"/>
                </a:lnTo>
                <a:lnTo>
                  <a:pt x="603500" y="766571"/>
                </a:lnTo>
                <a:lnTo>
                  <a:pt x="2743196" y="761999"/>
                </a:lnTo>
                <a:close/>
              </a:path>
            </a:pathLst>
          </a:custGeom>
          <a:solidFill>
            <a:srgbClr val="98CC9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02673" y="2330195"/>
            <a:ext cx="394715" cy="320039"/>
          </a:xfrm>
          <a:custGeom>
            <a:avLst/>
            <a:gdLst/>
            <a:ahLst/>
            <a:cxnLst/>
            <a:rect l="l" t="t" r="r" b="b"/>
            <a:pathLst>
              <a:path w="394715" h="320039">
                <a:moveTo>
                  <a:pt x="394715" y="320039"/>
                </a:moveTo>
                <a:lnTo>
                  <a:pt x="394715" y="0"/>
                </a:lnTo>
                <a:lnTo>
                  <a:pt x="198119" y="0"/>
                </a:lnTo>
                <a:lnTo>
                  <a:pt x="150408" y="4649"/>
                </a:lnTo>
                <a:lnTo>
                  <a:pt x="106936" y="17858"/>
                </a:lnTo>
                <a:lnTo>
                  <a:pt x="69059" y="38514"/>
                </a:lnTo>
                <a:lnTo>
                  <a:pt x="38136" y="65507"/>
                </a:lnTo>
                <a:lnTo>
                  <a:pt x="15525" y="97726"/>
                </a:lnTo>
                <a:lnTo>
                  <a:pt x="2584" y="134060"/>
                </a:lnTo>
                <a:lnTo>
                  <a:pt x="0" y="160019"/>
                </a:lnTo>
                <a:lnTo>
                  <a:pt x="654" y="173146"/>
                </a:lnTo>
                <a:lnTo>
                  <a:pt x="10070" y="210604"/>
                </a:lnTo>
                <a:lnTo>
                  <a:pt x="29609" y="244318"/>
                </a:lnTo>
                <a:lnTo>
                  <a:pt x="57911" y="273176"/>
                </a:lnTo>
                <a:lnTo>
                  <a:pt x="93621" y="296068"/>
                </a:lnTo>
                <a:lnTo>
                  <a:pt x="135379" y="311883"/>
                </a:lnTo>
                <a:lnTo>
                  <a:pt x="181829" y="319509"/>
                </a:lnTo>
                <a:lnTo>
                  <a:pt x="198119" y="320039"/>
                </a:lnTo>
                <a:lnTo>
                  <a:pt x="394715" y="320039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536069" y="754379"/>
            <a:ext cx="7924799" cy="1223771"/>
          </a:xfrm>
          <a:custGeom>
            <a:avLst/>
            <a:gdLst/>
            <a:ahLst/>
            <a:cxnLst/>
            <a:rect l="l" t="t" r="r" b="b"/>
            <a:pathLst>
              <a:path w="7924799" h="1223771">
                <a:moveTo>
                  <a:pt x="7924799" y="958595"/>
                </a:moveTo>
                <a:lnTo>
                  <a:pt x="7924799" y="265175"/>
                </a:lnTo>
                <a:lnTo>
                  <a:pt x="7923930" y="243447"/>
                </a:lnTo>
                <a:lnTo>
                  <a:pt x="7917172" y="201499"/>
                </a:lnTo>
                <a:lnTo>
                  <a:pt x="7904154" y="162020"/>
                </a:lnTo>
                <a:lnTo>
                  <a:pt x="7885398" y="125558"/>
                </a:lnTo>
                <a:lnTo>
                  <a:pt x="7861426" y="92663"/>
                </a:lnTo>
                <a:lnTo>
                  <a:pt x="7832759" y="63882"/>
                </a:lnTo>
                <a:lnTo>
                  <a:pt x="7799917" y="39764"/>
                </a:lnTo>
                <a:lnTo>
                  <a:pt x="7763422" y="20859"/>
                </a:lnTo>
                <a:lnTo>
                  <a:pt x="7723795" y="7715"/>
                </a:lnTo>
                <a:lnTo>
                  <a:pt x="7681558" y="880"/>
                </a:lnTo>
                <a:lnTo>
                  <a:pt x="7659623" y="0"/>
                </a:lnTo>
                <a:lnTo>
                  <a:pt x="265175" y="0"/>
                </a:lnTo>
                <a:lnTo>
                  <a:pt x="222199" y="3474"/>
                </a:lnTo>
                <a:lnTo>
                  <a:pt x="181416" y="13533"/>
                </a:lnTo>
                <a:lnTo>
                  <a:pt x="143377" y="29626"/>
                </a:lnTo>
                <a:lnTo>
                  <a:pt x="108630" y="51206"/>
                </a:lnTo>
                <a:lnTo>
                  <a:pt x="77723" y="77723"/>
                </a:lnTo>
                <a:lnTo>
                  <a:pt x="51206" y="108630"/>
                </a:lnTo>
                <a:lnTo>
                  <a:pt x="29626" y="143377"/>
                </a:lnTo>
                <a:lnTo>
                  <a:pt x="13533" y="181416"/>
                </a:lnTo>
                <a:lnTo>
                  <a:pt x="3474" y="222199"/>
                </a:lnTo>
                <a:lnTo>
                  <a:pt x="0" y="265175"/>
                </a:lnTo>
                <a:lnTo>
                  <a:pt x="0" y="958595"/>
                </a:lnTo>
                <a:lnTo>
                  <a:pt x="3474" y="1001572"/>
                </a:lnTo>
                <a:lnTo>
                  <a:pt x="13533" y="1042355"/>
                </a:lnTo>
                <a:lnTo>
                  <a:pt x="29626" y="1080394"/>
                </a:lnTo>
                <a:lnTo>
                  <a:pt x="51206" y="1115141"/>
                </a:lnTo>
                <a:lnTo>
                  <a:pt x="77723" y="1146047"/>
                </a:lnTo>
                <a:lnTo>
                  <a:pt x="108630" y="1172565"/>
                </a:lnTo>
                <a:lnTo>
                  <a:pt x="143377" y="1194145"/>
                </a:lnTo>
                <a:lnTo>
                  <a:pt x="181416" y="1210238"/>
                </a:lnTo>
                <a:lnTo>
                  <a:pt x="222199" y="1220297"/>
                </a:lnTo>
                <a:lnTo>
                  <a:pt x="265175" y="1223771"/>
                </a:lnTo>
                <a:lnTo>
                  <a:pt x="7659623" y="1223771"/>
                </a:lnTo>
                <a:lnTo>
                  <a:pt x="7702970" y="1220297"/>
                </a:lnTo>
                <a:lnTo>
                  <a:pt x="7743968" y="1210238"/>
                </a:lnTo>
                <a:lnTo>
                  <a:pt x="7782093" y="1194145"/>
                </a:lnTo>
                <a:lnTo>
                  <a:pt x="7816827" y="1172565"/>
                </a:lnTo>
                <a:lnTo>
                  <a:pt x="7847647" y="1146047"/>
                </a:lnTo>
                <a:lnTo>
                  <a:pt x="7874032" y="1115141"/>
                </a:lnTo>
                <a:lnTo>
                  <a:pt x="7895461" y="1080394"/>
                </a:lnTo>
                <a:lnTo>
                  <a:pt x="7911413" y="1042355"/>
                </a:lnTo>
                <a:lnTo>
                  <a:pt x="7921366" y="1001572"/>
                </a:lnTo>
                <a:lnTo>
                  <a:pt x="7924799" y="95859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969652" y="862075"/>
            <a:ext cx="5059045" cy="98869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941705" marR="12700" indent="-929640">
              <a:lnSpc>
                <a:spcPts val="3890"/>
              </a:lnSpc>
            </a:pPr>
            <a:r>
              <a:rPr sz="3600" b="1" spc="-35" dirty="0" smtClean="0">
                <a:latin typeface="Arial"/>
                <a:cs typeface="Arial"/>
              </a:rPr>
              <a:t>Ф</a:t>
            </a:r>
            <a:r>
              <a:rPr sz="3600" b="1" spc="-30" dirty="0" smtClean="0">
                <a:latin typeface="Arial"/>
                <a:cs typeface="Arial"/>
              </a:rPr>
              <a:t>ормы ме</a:t>
            </a:r>
            <a:r>
              <a:rPr sz="3600" b="1" spc="-20" dirty="0" smtClean="0">
                <a:latin typeface="Arial"/>
                <a:cs typeface="Arial"/>
              </a:rPr>
              <a:t>т</a:t>
            </a:r>
            <a:r>
              <a:rPr sz="3600" b="1" spc="-30" dirty="0" smtClean="0">
                <a:latin typeface="Arial"/>
                <a:cs typeface="Arial"/>
              </a:rPr>
              <a:t>одич</a:t>
            </a:r>
            <a:r>
              <a:rPr sz="3600" b="1" spc="0" dirty="0" smtClean="0">
                <a:latin typeface="Arial"/>
                <a:cs typeface="Arial"/>
              </a:rPr>
              <a:t>ес</a:t>
            </a:r>
            <a:r>
              <a:rPr sz="3600" b="1" spc="-5" dirty="0" smtClean="0">
                <a:latin typeface="Arial"/>
                <a:cs typeface="Arial"/>
              </a:rPr>
              <a:t>к</a:t>
            </a:r>
            <a:r>
              <a:rPr sz="3600" b="1" spc="-30" dirty="0" smtClean="0">
                <a:latin typeface="Arial"/>
                <a:cs typeface="Arial"/>
              </a:rPr>
              <a:t>о</a:t>
            </a:r>
            <a:r>
              <a:rPr sz="3600" b="1" spc="-25" dirty="0" smtClean="0">
                <a:latin typeface="Arial"/>
                <a:cs typeface="Arial"/>
              </a:rPr>
              <a:t>й</a:t>
            </a:r>
            <a:r>
              <a:rPr sz="3600" b="1" spc="-10" dirty="0" smtClean="0">
                <a:latin typeface="Arial"/>
                <a:cs typeface="Arial"/>
              </a:rPr>
              <a:t> </a:t>
            </a:r>
            <a:r>
              <a:rPr sz="3600" b="1" spc="-30" dirty="0" smtClean="0">
                <a:latin typeface="Arial"/>
                <a:cs typeface="Arial"/>
              </a:rPr>
              <a:t>д</a:t>
            </a:r>
            <a:r>
              <a:rPr sz="3600" b="1" spc="-5" dirty="0" smtClean="0">
                <a:latin typeface="Arial"/>
                <a:cs typeface="Arial"/>
              </a:rPr>
              <a:t>ея</a:t>
            </a:r>
            <a:r>
              <a:rPr sz="3600" b="1" spc="-20" dirty="0" smtClean="0">
                <a:latin typeface="Arial"/>
                <a:cs typeface="Arial"/>
              </a:rPr>
              <a:t>тел</a:t>
            </a:r>
            <a:r>
              <a:rPr sz="3600" b="1" spc="-30" dirty="0" smtClean="0">
                <a:latin typeface="Arial"/>
                <a:cs typeface="Arial"/>
              </a:rPr>
              <a:t>ь</a:t>
            </a:r>
            <a:r>
              <a:rPr sz="3600" b="1" spc="-5" dirty="0" smtClean="0">
                <a:latin typeface="Arial"/>
                <a:cs typeface="Arial"/>
              </a:rPr>
              <a:t>н</a:t>
            </a:r>
            <a:r>
              <a:rPr sz="3600" b="1" spc="-30" dirty="0" smtClean="0">
                <a:latin typeface="Arial"/>
                <a:cs typeface="Arial"/>
              </a:rPr>
              <a:t>о</a:t>
            </a:r>
            <a:r>
              <a:rPr sz="3600" b="1" spc="0" dirty="0" smtClean="0">
                <a:latin typeface="Arial"/>
                <a:cs typeface="Arial"/>
              </a:rPr>
              <a:t>с</a:t>
            </a:r>
            <a:r>
              <a:rPr sz="3600" b="1" spc="-20" dirty="0" smtClean="0">
                <a:latin typeface="Arial"/>
                <a:cs typeface="Arial"/>
              </a:rPr>
              <a:t>ти</a:t>
            </a:r>
            <a:endParaRPr sz="36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74073" y="2049779"/>
            <a:ext cx="8894063" cy="5157215"/>
          </a:xfrm>
          <a:custGeom>
            <a:avLst/>
            <a:gdLst/>
            <a:ahLst/>
            <a:cxnLst/>
            <a:rect l="l" t="t" r="r" b="b"/>
            <a:pathLst>
              <a:path w="8894063" h="5157215">
                <a:moveTo>
                  <a:pt x="0" y="0"/>
                </a:moveTo>
                <a:lnTo>
                  <a:pt x="0" y="5157215"/>
                </a:lnTo>
                <a:lnTo>
                  <a:pt x="8894063" y="5157215"/>
                </a:lnTo>
                <a:lnTo>
                  <a:pt x="8894063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852812" y="2087879"/>
            <a:ext cx="8218170" cy="4765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55600" marR="735330" indent="-342900">
              <a:lnSpc>
                <a:spcPct val="100000"/>
              </a:lnSpc>
              <a:tabLst>
                <a:tab pos="354965" algn="l"/>
              </a:tabLst>
            </a:pPr>
            <a:r>
              <a:rPr sz="1800" spc="340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о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б</a:t>
            </a:r>
            <a:r>
              <a:rPr sz="2400" spc="0" dirty="0" smtClean="0">
                <a:solidFill>
                  <a:srgbClr val="CC3200"/>
                </a:solidFill>
                <a:latin typeface="Arial"/>
                <a:cs typeface="Arial"/>
              </a:rPr>
              <a:t>с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у</a:t>
            </a:r>
            <a:r>
              <a:rPr sz="2400" spc="-20" dirty="0" smtClean="0">
                <a:solidFill>
                  <a:srgbClr val="CC3200"/>
                </a:solidFill>
                <a:latin typeface="Arial"/>
                <a:cs typeface="Arial"/>
              </a:rPr>
              <a:t>жд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е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н</a:t>
            </a:r>
            <a:r>
              <a:rPr sz="2400" spc="-15" dirty="0" smtClean="0">
                <a:solidFill>
                  <a:srgbClr val="CC3200"/>
                </a:solidFill>
                <a:latin typeface="Arial"/>
                <a:cs typeface="Arial"/>
              </a:rPr>
              <a:t>ие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400" spc="-15" dirty="0" smtClean="0">
                <a:solidFill>
                  <a:srgbClr val="CC3200"/>
                </a:solidFill>
                <a:latin typeface="Arial"/>
                <a:cs typeface="Arial"/>
              </a:rPr>
              <a:t>и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 о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ц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е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нк</a:t>
            </a:r>
            <a:r>
              <a:rPr sz="2400" spc="0" dirty="0" smtClean="0">
                <a:solidFill>
                  <a:srgbClr val="CC3200"/>
                </a:solidFill>
                <a:latin typeface="Arial"/>
                <a:cs typeface="Arial"/>
              </a:rPr>
              <a:t>а 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ав</a:t>
            </a:r>
            <a:r>
              <a:rPr sz="2400" spc="0" dirty="0" smtClean="0">
                <a:solidFill>
                  <a:srgbClr val="CC3200"/>
                </a:solidFill>
                <a:latin typeface="Arial"/>
                <a:cs typeface="Arial"/>
              </a:rPr>
              <a:t>т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ор</a:t>
            </a:r>
            <a:r>
              <a:rPr sz="2400" spc="-15" dirty="0" smtClean="0">
                <a:solidFill>
                  <a:srgbClr val="CC3200"/>
                </a:solidFill>
                <a:latin typeface="Arial"/>
                <a:cs typeface="Arial"/>
              </a:rPr>
              <a:t>с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к</a:t>
            </a:r>
            <a:r>
              <a:rPr sz="2400" spc="-15" dirty="0" smtClean="0">
                <a:solidFill>
                  <a:srgbClr val="CC3200"/>
                </a:solidFill>
                <a:latin typeface="Arial"/>
                <a:cs typeface="Arial"/>
              </a:rPr>
              <a:t>их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о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б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ра</a:t>
            </a:r>
            <a:r>
              <a:rPr sz="2400" spc="0" dirty="0" smtClean="0">
                <a:solidFill>
                  <a:srgbClr val="CC3200"/>
                </a:solidFill>
                <a:latin typeface="Arial"/>
                <a:cs typeface="Arial"/>
              </a:rPr>
              <a:t>з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ова</a:t>
            </a:r>
            <a:r>
              <a:rPr sz="2400" spc="0" dirty="0" smtClean="0">
                <a:solidFill>
                  <a:srgbClr val="CC3200"/>
                </a:solidFill>
                <a:latin typeface="Arial"/>
                <a:cs typeface="Arial"/>
              </a:rPr>
              <a:t>т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е</a:t>
            </a:r>
            <a:r>
              <a:rPr sz="2400" spc="0" dirty="0" smtClean="0">
                <a:solidFill>
                  <a:srgbClr val="CC3200"/>
                </a:solidFill>
                <a:latin typeface="Arial"/>
                <a:cs typeface="Arial"/>
              </a:rPr>
              <a:t>л</a:t>
            </a:r>
            <a:r>
              <a:rPr sz="2400" spc="-20" dirty="0" smtClean="0">
                <a:solidFill>
                  <a:srgbClr val="CC3200"/>
                </a:solidFill>
                <a:latin typeface="Arial"/>
                <a:cs typeface="Arial"/>
              </a:rPr>
              <a:t>ь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н</a:t>
            </a:r>
            <a:r>
              <a:rPr sz="2400" spc="-20" dirty="0" smtClean="0">
                <a:solidFill>
                  <a:srgbClr val="CC3200"/>
                </a:solidFill>
                <a:latin typeface="Arial"/>
                <a:cs typeface="Arial"/>
              </a:rPr>
              <a:t>ых п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ро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г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ра</a:t>
            </a:r>
            <a:r>
              <a:rPr sz="2400" spc="-15" dirty="0" smtClean="0">
                <a:solidFill>
                  <a:srgbClr val="CC3200"/>
                </a:solidFill>
                <a:latin typeface="Arial"/>
                <a:cs typeface="Arial"/>
              </a:rPr>
              <a:t>м</a:t>
            </a:r>
            <a:r>
              <a:rPr sz="2400" spc="-20" dirty="0" smtClean="0">
                <a:solidFill>
                  <a:srgbClr val="CC3200"/>
                </a:solidFill>
                <a:latin typeface="Arial"/>
                <a:cs typeface="Arial"/>
              </a:rPr>
              <a:t>м,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400" spc="-15" dirty="0" smtClean="0">
                <a:solidFill>
                  <a:srgbClr val="CC3200"/>
                </a:solidFill>
                <a:latin typeface="Arial"/>
                <a:cs typeface="Arial"/>
              </a:rPr>
              <a:t>у</a:t>
            </a:r>
            <a:r>
              <a:rPr sz="2400" spc="-20" dirty="0" smtClean="0">
                <a:solidFill>
                  <a:srgbClr val="CC3200"/>
                </a:solidFill>
                <a:latin typeface="Arial"/>
                <a:cs typeface="Arial"/>
              </a:rPr>
              <a:t>ч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е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бн</a:t>
            </a:r>
            <a:r>
              <a:rPr sz="2400" spc="-20" dirty="0" smtClean="0">
                <a:solidFill>
                  <a:srgbClr val="CC3200"/>
                </a:solidFill>
                <a:latin typeface="Arial"/>
                <a:cs typeface="Arial"/>
              </a:rPr>
              <a:t>ых п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о</a:t>
            </a:r>
            <a:r>
              <a:rPr sz="2400" spc="0" dirty="0" smtClean="0">
                <a:solidFill>
                  <a:srgbClr val="CC3200"/>
                </a:solidFill>
                <a:latin typeface="Arial"/>
                <a:cs typeface="Arial"/>
              </a:rPr>
              <a:t>с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о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б</a:t>
            </a:r>
            <a:r>
              <a:rPr sz="2400" spc="-15" dirty="0" smtClean="0">
                <a:solidFill>
                  <a:srgbClr val="CC3200"/>
                </a:solidFill>
                <a:latin typeface="Arial"/>
                <a:cs typeface="Arial"/>
              </a:rPr>
              <a:t>ий;</a:t>
            </a:r>
            <a:endParaRPr sz="240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25"/>
              </a:spcBef>
            </a:pPr>
            <a:endParaRPr sz="550"/>
          </a:p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1800" spc="340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-10" dirty="0" smtClean="0">
                <a:latin typeface="Arial"/>
                <a:cs typeface="Arial"/>
              </a:rPr>
              <a:t>б</a:t>
            </a:r>
            <a:r>
              <a:rPr sz="2400" spc="0" dirty="0" smtClean="0">
                <a:latin typeface="Arial"/>
                <a:cs typeface="Arial"/>
              </a:rPr>
              <a:t>с</a:t>
            </a:r>
            <a:r>
              <a:rPr sz="2400" spc="-5" dirty="0" smtClean="0">
                <a:latin typeface="Arial"/>
                <a:cs typeface="Arial"/>
              </a:rPr>
              <a:t>у</a:t>
            </a:r>
            <a:r>
              <a:rPr sz="2400" spc="-20" dirty="0" smtClean="0">
                <a:latin typeface="Arial"/>
                <a:cs typeface="Arial"/>
              </a:rPr>
              <a:t>жд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-15" dirty="0" smtClean="0">
                <a:latin typeface="Arial"/>
                <a:cs typeface="Arial"/>
              </a:rPr>
              <a:t>ие</a:t>
            </a:r>
            <a:r>
              <a:rPr sz="2400" spc="-10" dirty="0" smtClean="0">
                <a:latin typeface="Arial"/>
                <a:cs typeface="Arial"/>
              </a:rPr>
              <a:t> </a:t>
            </a:r>
            <a:r>
              <a:rPr sz="2400" spc="-15" dirty="0" smtClean="0">
                <a:latin typeface="Arial"/>
                <a:cs typeface="Arial"/>
              </a:rPr>
              <a:t>м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0" dirty="0" smtClean="0">
                <a:latin typeface="Arial"/>
                <a:cs typeface="Arial"/>
              </a:rPr>
              <a:t>т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0" dirty="0" smtClean="0">
                <a:latin typeface="Arial"/>
                <a:cs typeface="Arial"/>
              </a:rPr>
              <a:t>д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0" dirty="0" smtClean="0">
                <a:latin typeface="Arial"/>
                <a:cs typeface="Arial"/>
              </a:rPr>
              <a:t>в д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-10" dirty="0" smtClean="0">
                <a:latin typeface="Arial"/>
                <a:cs typeface="Arial"/>
              </a:rPr>
              <a:t>гн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0" dirty="0" smtClean="0">
                <a:latin typeface="Arial"/>
                <a:cs typeface="Arial"/>
              </a:rPr>
              <a:t>ст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30" dirty="0" smtClean="0">
                <a:latin typeface="Arial"/>
                <a:cs typeface="Arial"/>
              </a:rPr>
              <a:t> </a:t>
            </a:r>
            <a:r>
              <a:rPr sz="2400" spc="-5" dirty="0" smtClean="0">
                <a:latin typeface="Arial"/>
                <a:cs typeface="Arial"/>
              </a:rPr>
              <a:t>ра</a:t>
            </a:r>
            <a:r>
              <a:rPr sz="2400" spc="0" dirty="0" smtClean="0">
                <a:latin typeface="Arial"/>
                <a:cs typeface="Arial"/>
              </a:rPr>
              <a:t>з</a:t>
            </a:r>
            <a:r>
              <a:rPr sz="2400" spc="-5" dirty="0" smtClean="0">
                <a:latin typeface="Arial"/>
                <a:cs typeface="Arial"/>
              </a:rPr>
              <a:t>в</a:t>
            </a:r>
            <a:r>
              <a:rPr sz="2400" spc="-15" dirty="0" smtClean="0">
                <a:latin typeface="Arial"/>
                <a:cs typeface="Arial"/>
              </a:rPr>
              <a:t>ития </a:t>
            </a:r>
            <a:r>
              <a:rPr sz="2400" spc="0" dirty="0" smtClean="0">
                <a:latin typeface="Arial"/>
                <a:cs typeface="Arial"/>
              </a:rPr>
              <a:t>д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0" dirty="0" smtClean="0">
                <a:latin typeface="Arial"/>
                <a:cs typeface="Arial"/>
              </a:rPr>
              <a:t>т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0" dirty="0" smtClean="0">
                <a:latin typeface="Arial"/>
                <a:cs typeface="Arial"/>
              </a:rPr>
              <a:t>й</a:t>
            </a:r>
            <a:r>
              <a:rPr sz="2400" spc="0" dirty="0" smtClean="0">
                <a:latin typeface="Arial"/>
                <a:cs typeface="Arial"/>
              </a:rPr>
              <a:t>;</a:t>
            </a:r>
            <a:endParaRPr sz="240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25"/>
              </a:spcBef>
            </a:pPr>
            <a:endParaRPr sz="550"/>
          </a:p>
          <a:p>
            <a:pPr marL="355600" marR="12700" indent="-342900">
              <a:lnSpc>
                <a:spcPct val="100000"/>
              </a:lnSpc>
              <a:tabLst>
                <a:tab pos="354965" algn="l"/>
              </a:tabLst>
            </a:pPr>
            <a:r>
              <a:rPr sz="1800" spc="340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ра</a:t>
            </a:r>
            <a:r>
              <a:rPr sz="2400" spc="0" dirty="0" smtClean="0">
                <a:solidFill>
                  <a:srgbClr val="CC3200"/>
                </a:solidFill>
                <a:latin typeface="Arial"/>
                <a:cs typeface="Arial"/>
              </a:rPr>
              <a:t>з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н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оо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б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ра</a:t>
            </a:r>
            <a:r>
              <a:rPr sz="2400" spc="0" dirty="0" smtClean="0">
                <a:solidFill>
                  <a:srgbClr val="CC3200"/>
                </a:solidFill>
                <a:latin typeface="Arial"/>
                <a:cs typeface="Arial"/>
              </a:rPr>
              <a:t>з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н</a:t>
            </a:r>
            <a:r>
              <a:rPr sz="2400" spc="-20" dirty="0" smtClean="0">
                <a:solidFill>
                  <a:srgbClr val="CC3200"/>
                </a:solidFill>
                <a:latin typeface="Arial"/>
                <a:cs typeface="Arial"/>
              </a:rPr>
              <a:t>ые</a:t>
            </a:r>
            <a:r>
              <a:rPr sz="2400" spc="30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в</a:t>
            </a:r>
            <a:r>
              <a:rPr sz="2400" spc="-20" dirty="0" smtClean="0">
                <a:solidFill>
                  <a:srgbClr val="CC3200"/>
                </a:solidFill>
                <a:latin typeface="Arial"/>
                <a:cs typeface="Arial"/>
              </a:rPr>
              <a:t>ыст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ав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к</a:t>
            </a:r>
            <a:r>
              <a:rPr sz="2400" spc="-15" dirty="0" smtClean="0">
                <a:solidFill>
                  <a:srgbClr val="CC3200"/>
                </a:solidFill>
                <a:latin typeface="Arial"/>
                <a:cs typeface="Arial"/>
              </a:rPr>
              <a:t>и, 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о</a:t>
            </a:r>
            <a:r>
              <a:rPr sz="2400" spc="0" dirty="0" smtClean="0">
                <a:solidFill>
                  <a:srgbClr val="CC3200"/>
                </a:solidFill>
                <a:latin typeface="Arial"/>
                <a:cs typeface="Arial"/>
              </a:rPr>
              <a:t>т</a:t>
            </a:r>
            <a:r>
              <a:rPr sz="2400" spc="-20" dirty="0" smtClean="0">
                <a:solidFill>
                  <a:srgbClr val="CC3200"/>
                </a:solidFill>
                <a:latin typeface="Arial"/>
                <a:cs typeface="Arial"/>
              </a:rPr>
              <a:t>ч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е</a:t>
            </a:r>
            <a:r>
              <a:rPr sz="2400" spc="0" dirty="0" smtClean="0">
                <a:solidFill>
                  <a:srgbClr val="CC3200"/>
                </a:solidFill>
                <a:latin typeface="Arial"/>
                <a:cs typeface="Arial"/>
              </a:rPr>
              <a:t>т</a:t>
            </a:r>
            <a:r>
              <a:rPr sz="2400" spc="-20" dirty="0" smtClean="0">
                <a:solidFill>
                  <a:srgbClr val="CC3200"/>
                </a:solidFill>
                <a:latin typeface="Arial"/>
                <a:cs typeface="Arial"/>
              </a:rPr>
              <a:t>ы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400" spc="-20" dirty="0" smtClean="0">
                <a:solidFill>
                  <a:srgbClr val="CC3200"/>
                </a:solidFill>
                <a:latin typeface="Arial"/>
                <a:cs typeface="Arial"/>
              </a:rPr>
              <a:t>п</a:t>
            </a:r>
            <a:r>
              <a:rPr sz="2400" spc="0" dirty="0" smtClean="0">
                <a:solidFill>
                  <a:srgbClr val="CC3200"/>
                </a:solidFill>
                <a:latin typeface="Arial"/>
                <a:cs typeface="Arial"/>
              </a:rPr>
              <a:t>о с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а</a:t>
            </a:r>
            <a:r>
              <a:rPr sz="2400" spc="-15" dirty="0" smtClean="0">
                <a:solidFill>
                  <a:srgbClr val="CC3200"/>
                </a:solidFill>
                <a:latin typeface="Arial"/>
                <a:cs typeface="Arial"/>
              </a:rPr>
              <a:t>м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оо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б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ра</a:t>
            </a:r>
            <a:r>
              <a:rPr sz="2400" spc="0" dirty="0" smtClean="0">
                <a:solidFill>
                  <a:srgbClr val="CC3200"/>
                </a:solidFill>
                <a:latin typeface="Arial"/>
                <a:cs typeface="Arial"/>
              </a:rPr>
              <a:t>з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ова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н</a:t>
            </a:r>
            <a:r>
              <a:rPr sz="2400" spc="-15" dirty="0" smtClean="0">
                <a:solidFill>
                  <a:srgbClr val="CC3200"/>
                </a:solidFill>
                <a:latin typeface="Arial"/>
                <a:cs typeface="Arial"/>
              </a:rPr>
              <a:t>ию </a:t>
            </a:r>
            <a:r>
              <a:rPr sz="2400" i="1" spc="-15" dirty="0" smtClean="0">
                <a:latin typeface="Arial"/>
                <a:cs typeface="Arial"/>
              </a:rPr>
              <a:t>(</a:t>
            </a:r>
            <a:r>
              <a:rPr sz="2400" i="1" spc="-10" dirty="0" smtClean="0">
                <a:latin typeface="Arial"/>
                <a:cs typeface="Arial"/>
              </a:rPr>
              <a:t>д</a:t>
            </a:r>
            <a:r>
              <a:rPr sz="2400" i="1" spc="-5" dirty="0" smtClean="0">
                <a:latin typeface="Arial"/>
                <a:cs typeface="Arial"/>
              </a:rPr>
              <a:t>о</a:t>
            </a:r>
            <a:r>
              <a:rPr sz="2400" i="1" spc="-10" dirty="0" smtClean="0">
                <a:latin typeface="Arial"/>
                <a:cs typeface="Arial"/>
              </a:rPr>
              <a:t>к</a:t>
            </a:r>
            <a:r>
              <a:rPr sz="2400" i="1" spc="-15" dirty="0" smtClean="0">
                <a:latin typeface="Arial"/>
                <a:cs typeface="Arial"/>
              </a:rPr>
              <a:t>л</a:t>
            </a:r>
            <a:r>
              <a:rPr sz="2400" i="1" spc="-5" dirty="0" smtClean="0">
                <a:latin typeface="Arial"/>
                <a:cs typeface="Arial"/>
              </a:rPr>
              <a:t>а</a:t>
            </a:r>
            <a:r>
              <a:rPr sz="2400" i="1" spc="-10" dirty="0" smtClean="0">
                <a:latin typeface="Arial"/>
                <a:cs typeface="Arial"/>
              </a:rPr>
              <a:t>д</a:t>
            </a:r>
            <a:r>
              <a:rPr sz="2400" i="1" spc="-25" dirty="0" smtClean="0">
                <a:latin typeface="Arial"/>
                <a:cs typeface="Arial"/>
              </a:rPr>
              <a:t>ы</a:t>
            </a:r>
            <a:r>
              <a:rPr sz="2400" i="1" spc="0" dirty="0" smtClean="0">
                <a:latin typeface="Arial"/>
                <a:cs typeface="Arial"/>
              </a:rPr>
              <a:t>,</a:t>
            </a:r>
            <a:r>
              <a:rPr sz="2400" i="1" spc="-20" dirty="0" smtClean="0">
                <a:latin typeface="Arial"/>
                <a:cs typeface="Arial"/>
              </a:rPr>
              <a:t> </a:t>
            </a:r>
            <a:r>
              <a:rPr sz="2400" i="1" spc="-5" dirty="0" smtClean="0">
                <a:latin typeface="Arial"/>
                <a:cs typeface="Arial"/>
              </a:rPr>
              <a:t>рефера</a:t>
            </a:r>
            <a:r>
              <a:rPr sz="2400" i="1" spc="0" dirty="0" smtClean="0">
                <a:latin typeface="Arial"/>
                <a:cs typeface="Arial"/>
              </a:rPr>
              <a:t>т</a:t>
            </a:r>
            <a:r>
              <a:rPr sz="2400" i="1" spc="-20" dirty="0" smtClean="0">
                <a:latin typeface="Arial"/>
                <a:cs typeface="Arial"/>
              </a:rPr>
              <a:t>ы,</a:t>
            </a:r>
            <a:r>
              <a:rPr sz="2400" i="1" spc="5" dirty="0" smtClean="0">
                <a:latin typeface="Arial"/>
                <a:cs typeface="Arial"/>
              </a:rPr>
              <a:t> </a:t>
            </a:r>
            <a:r>
              <a:rPr sz="2400" i="1" spc="-5" dirty="0" smtClean="0">
                <a:latin typeface="Arial"/>
                <a:cs typeface="Arial"/>
              </a:rPr>
              <a:t>ра</a:t>
            </a:r>
            <a:r>
              <a:rPr sz="2400" i="1" spc="-20" dirty="0" smtClean="0">
                <a:latin typeface="Arial"/>
                <a:cs typeface="Arial"/>
              </a:rPr>
              <a:t>з</a:t>
            </a:r>
            <a:r>
              <a:rPr sz="2400" i="1" spc="-5" dirty="0" smtClean="0">
                <a:latin typeface="Arial"/>
                <a:cs typeface="Arial"/>
              </a:rPr>
              <a:t>ра</a:t>
            </a:r>
            <a:r>
              <a:rPr sz="2400" i="1" spc="-10" dirty="0" smtClean="0">
                <a:latin typeface="Arial"/>
                <a:cs typeface="Arial"/>
              </a:rPr>
              <a:t>б</a:t>
            </a:r>
            <a:r>
              <a:rPr sz="2400" i="1" spc="-5" dirty="0" smtClean="0">
                <a:latin typeface="Arial"/>
                <a:cs typeface="Arial"/>
              </a:rPr>
              <a:t>о</a:t>
            </a:r>
            <a:r>
              <a:rPr sz="2400" i="1" spc="0" dirty="0" smtClean="0">
                <a:latin typeface="Arial"/>
                <a:cs typeface="Arial"/>
              </a:rPr>
              <a:t>т</a:t>
            </a:r>
            <a:r>
              <a:rPr sz="2400" i="1" spc="-10" dirty="0" smtClean="0">
                <a:latin typeface="Arial"/>
                <a:cs typeface="Arial"/>
              </a:rPr>
              <a:t>к</a:t>
            </a:r>
            <a:r>
              <a:rPr sz="2400" i="1" spc="0" dirty="0" smtClean="0">
                <a:latin typeface="Arial"/>
                <a:cs typeface="Arial"/>
              </a:rPr>
              <a:t>и</a:t>
            </a:r>
            <a:r>
              <a:rPr sz="2400" i="1" spc="25" dirty="0" smtClean="0">
                <a:latin typeface="Arial"/>
                <a:cs typeface="Arial"/>
              </a:rPr>
              <a:t> </a:t>
            </a:r>
            <a:r>
              <a:rPr sz="2400" i="1" spc="-15" dirty="0" smtClean="0">
                <a:latin typeface="Arial"/>
                <a:cs typeface="Arial"/>
              </a:rPr>
              <a:t>з</a:t>
            </a:r>
            <a:r>
              <a:rPr sz="2400" i="1" spc="-5" dirty="0" smtClean="0">
                <a:latin typeface="Arial"/>
                <a:cs typeface="Arial"/>
              </a:rPr>
              <a:t>ан</a:t>
            </a:r>
            <a:r>
              <a:rPr sz="2400" i="1" spc="0" dirty="0" smtClean="0">
                <a:latin typeface="Arial"/>
                <a:cs typeface="Arial"/>
              </a:rPr>
              <a:t>ят</a:t>
            </a:r>
            <a:r>
              <a:rPr sz="2400" i="1" spc="-5" dirty="0" smtClean="0">
                <a:latin typeface="Arial"/>
                <a:cs typeface="Arial"/>
              </a:rPr>
              <a:t>ий</a:t>
            </a:r>
            <a:r>
              <a:rPr sz="2400" i="1" spc="0" dirty="0" smtClean="0">
                <a:latin typeface="Arial"/>
                <a:cs typeface="Arial"/>
              </a:rPr>
              <a:t>, </a:t>
            </a:r>
            <a:r>
              <a:rPr sz="2400" i="1" spc="-5" dirty="0" smtClean="0">
                <a:latin typeface="Arial"/>
                <a:cs typeface="Arial"/>
              </a:rPr>
              <a:t>и</a:t>
            </a:r>
            <a:r>
              <a:rPr sz="2400" i="1" spc="-15" dirty="0" smtClean="0">
                <a:latin typeface="Arial"/>
                <a:cs typeface="Arial"/>
              </a:rPr>
              <a:t>зг</a:t>
            </a:r>
            <a:r>
              <a:rPr sz="2400" i="1" spc="-5" dirty="0" smtClean="0">
                <a:latin typeface="Arial"/>
                <a:cs typeface="Arial"/>
              </a:rPr>
              <a:t>о</a:t>
            </a:r>
            <a:r>
              <a:rPr sz="2400" i="1" spc="0" dirty="0" smtClean="0">
                <a:latin typeface="Arial"/>
                <a:cs typeface="Arial"/>
              </a:rPr>
              <a:t>т</a:t>
            </a:r>
            <a:r>
              <a:rPr sz="2400" i="1" spc="-5" dirty="0" smtClean="0">
                <a:latin typeface="Arial"/>
                <a:cs typeface="Arial"/>
              </a:rPr>
              <a:t>о</a:t>
            </a:r>
            <a:r>
              <a:rPr sz="2400" i="1" spc="-25" dirty="0" smtClean="0">
                <a:latin typeface="Arial"/>
                <a:cs typeface="Arial"/>
              </a:rPr>
              <a:t>в</a:t>
            </a:r>
            <a:r>
              <a:rPr sz="2400" i="1" spc="-15" dirty="0" smtClean="0">
                <a:latin typeface="Arial"/>
                <a:cs typeface="Arial"/>
              </a:rPr>
              <a:t>л</a:t>
            </a:r>
            <a:r>
              <a:rPr sz="2400" i="1" spc="-5" dirty="0" smtClean="0">
                <a:latin typeface="Arial"/>
                <a:cs typeface="Arial"/>
              </a:rPr>
              <a:t>ени</a:t>
            </a:r>
            <a:r>
              <a:rPr sz="2400" i="1" spc="0" dirty="0" smtClean="0">
                <a:latin typeface="Arial"/>
                <a:cs typeface="Arial"/>
              </a:rPr>
              <a:t>е</a:t>
            </a:r>
            <a:r>
              <a:rPr sz="2400" i="1" spc="15" dirty="0" smtClean="0">
                <a:latin typeface="Arial"/>
                <a:cs typeface="Arial"/>
              </a:rPr>
              <a:t> </a:t>
            </a:r>
            <a:r>
              <a:rPr sz="2400" i="1" spc="-10" dirty="0" smtClean="0">
                <a:latin typeface="Arial"/>
                <a:cs typeface="Arial"/>
              </a:rPr>
              <a:t>д</a:t>
            </a:r>
            <a:r>
              <a:rPr sz="2400" i="1" spc="-5" dirty="0" smtClean="0">
                <a:latin typeface="Arial"/>
                <a:cs typeface="Arial"/>
              </a:rPr>
              <a:t>и</a:t>
            </a:r>
            <a:r>
              <a:rPr sz="2400" i="1" spc="-10" dirty="0" smtClean="0">
                <a:latin typeface="Arial"/>
                <a:cs typeface="Arial"/>
              </a:rPr>
              <a:t>д</a:t>
            </a:r>
            <a:r>
              <a:rPr sz="2400" i="1" spc="-5" dirty="0" smtClean="0">
                <a:latin typeface="Arial"/>
                <a:cs typeface="Arial"/>
              </a:rPr>
              <a:t>а</a:t>
            </a:r>
            <a:r>
              <a:rPr sz="2400" i="1" spc="-10" dirty="0" smtClean="0">
                <a:latin typeface="Arial"/>
                <a:cs typeface="Arial"/>
              </a:rPr>
              <a:t>к</a:t>
            </a:r>
            <a:r>
              <a:rPr sz="2400" i="1" spc="0" dirty="0" smtClean="0">
                <a:latin typeface="Arial"/>
                <a:cs typeface="Arial"/>
              </a:rPr>
              <a:t>т</a:t>
            </a:r>
            <a:r>
              <a:rPr sz="2400" i="1" spc="-5" dirty="0" smtClean="0">
                <a:latin typeface="Arial"/>
                <a:cs typeface="Arial"/>
              </a:rPr>
              <a:t>и</a:t>
            </a:r>
            <a:r>
              <a:rPr sz="2400" i="1" spc="-10" dirty="0" smtClean="0">
                <a:latin typeface="Arial"/>
                <a:cs typeface="Arial"/>
              </a:rPr>
              <a:t>ч</a:t>
            </a:r>
            <a:r>
              <a:rPr sz="2400" i="1" spc="-5" dirty="0" smtClean="0">
                <a:latin typeface="Arial"/>
                <a:cs typeface="Arial"/>
              </a:rPr>
              <a:t>е</a:t>
            </a:r>
            <a:r>
              <a:rPr sz="2400" i="1" spc="0" dirty="0" smtClean="0">
                <a:latin typeface="Arial"/>
                <a:cs typeface="Arial"/>
              </a:rPr>
              <a:t>с</a:t>
            </a:r>
            <a:r>
              <a:rPr sz="2400" i="1" spc="-10" dirty="0" smtClean="0">
                <a:latin typeface="Arial"/>
                <a:cs typeface="Arial"/>
              </a:rPr>
              <a:t>к</a:t>
            </a:r>
            <a:r>
              <a:rPr sz="2400" i="1" spc="-5" dirty="0" smtClean="0">
                <a:latin typeface="Arial"/>
                <a:cs typeface="Arial"/>
              </a:rPr>
              <a:t>и</a:t>
            </a:r>
            <a:r>
              <a:rPr sz="2400" i="1" spc="0" dirty="0" smtClean="0">
                <a:latin typeface="Arial"/>
                <a:cs typeface="Arial"/>
              </a:rPr>
              <a:t>х</a:t>
            </a:r>
            <a:r>
              <a:rPr sz="2400" i="1" spc="15" dirty="0" smtClean="0">
                <a:latin typeface="Arial"/>
                <a:cs typeface="Arial"/>
              </a:rPr>
              <a:t> </a:t>
            </a:r>
            <a:r>
              <a:rPr sz="2400" i="1" spc="0" dirty="0" smtClean="0">
                <a:latin typeface="Arial"/>
                <a:cs typeface="Arial"/>
              </a:rPr>
              <a:t>и </a:t>
            </a:r>
            <a:r>
              <a:rPr sz="2400" i="1" spc="-5" dirty="0" smtClean="0">
                <a:latin typeface="Arial"/>
                <a:cs typeface="Arial"/>
              </a:rPr>
              <a:t>на</a:t>
            </a:r>
            <a:r>
              <a:rPr sz="2400" i="1" spc="0" dirty="0" smtClean="0">
                <a:latin typeface="Arial"/>
                <a:cs typeface="Arial"/>
              </a:rPr>
              <a:t>г</a:t>
            </a:r>
            <a:r>
              <a:rPr sz="2400" i="1" spc="-15" dirty="0" smtClean="0">
                <a:latin typeface="Arial"/>
                <a:cs typeface="Arial"/>
              </a:rPr>
              <a:t>ля</a:t>
            </a:r>
            <a:r>
              <a:rPr sz="2400" i="1" spc="-10" dirty="0" smtClean="0">
                <a:latin typeface="Arial"/>
                <a:cs typeface="Arial"/>
              </a:rPr>
              <a:t>д</a:t>
            </a:r>
            <a:r>
              <a:rPr sz="2400" i="1" spc="-5" dirty="0" smtClean="0">
                <a:latin typeface="Arial"/>
                <a:cs typeface="Arial"/>
              </a:rPr>
              <a:t>н</a:t>
            </a:r>
            <a:r>
              <a:rPr sz="2400" i="1" spc="-25" dirty="0" smtClean="0">
                <a:latin typeface="Arial"/>
                <a:cs typeface="Arial"/>
              </a:rPr>
              <a:t>ы</a:t>
            </a:r>
            <a:r>
              <a:rPr sz="2400" i="1" spc="0" dirty="0" smtClean="0">
                <a:latin typeface="Arial"/>
                <a:cs typeface="Arial"/>
              </a:rPr>
              <a:t>х</a:t>
            </a:r>
            <a:r>
              <a:rPr sz="2400" i="1" spc="-5" dirty="0" smtClean="0">
                <a:latin typeface="Arial"/>
                <a:cs typeface="Arial"/>
              </a:rPr>
              <a:t> по</a:t>
            </a:r>
            <a:r>
              <a:rPr sz="2400" i="1" spc="0" dirty="0" smtClean="0">
                <a:latin typeface="Arial"/>
                <a:cs typeface="Arial"/>
              </a:rPr>
              <a:t>с</a:t>
            </a:r>
            <a:r>
              <a:rPr sz="2400" i="1" spc="-5" dirty="0" smtClean="0">
                <a:latin typeface="Arial"/>
                <a:cs typeface="Arial"/>
              </a:rPr>
              <a:t>о</a:t>
            </a:r>
            <a:r>
              <a:rPr sz="2400" i="1" spc="-10" dirty="0" smtClean="0">
                <a:latin typeface="Arial"/>
                <a:cs typeface="Arial"/>
              </a:rPr>
              <a:t>б</a:t>
            </a:r>
            <a:r>
              <a:rPr sz="2400" i="1" spc="-5" dirty="0" smtClean="0">
                <a:latin typeface="Arial"/>
                <a:cs typeface="Arial"/>
              </a:rPr>
              <a:t>ий</a:t>
            </a:r>
            <a:r>
              <a:rPr sz="2400" i="1" spc="0" dirty="0" smtClean="0">
                <a:latin typeface="Arial"/>
                <a:cs typeface="Arial"/>
              </a:rPr>
              <a:t>; </a:t>
            </a:r>
            <a:r>
              <a:rPr sz="2400" i="1" spc="-20" dirty="0" smtClean="0">
                <a:latin typeface="Arial"/>
                <a:cs typeface="Arial"/>
              </a:rPr>
              <a:t>в</a:t>
            </a:r>
            <a:r>
              <a:rPr sz="2400" i="1" spc="-25" dirty="0" smtClean="0">
                <a:latin typeface="Arial"/>
                <a:cs typeface="Arial"/>
              </a:rPr>
              <a:t>ы</a:t>
            </a:r>
            <a:r>
              <a:rPr sz="2400" i="1" spc="0" dirty="0" smtClean="0">
                <a:latin typeface="Arial"/>
                <a:cs typeface="Arial"/>
              </a:rPr>
              <a:t>ст</a:t>
            </a:r>
            <a:r>
              <a:rPr sz="2400" i="1" spc="-5" dirty="0" smtClean="0">
                <a:latin typeface="Arial"/>
                <a:cs typeface="Arial"/>
              </a:rPr>
              <a:t>а</a:t>
            </a:r>
            <a:r>
              <a:rPr sz="2400" i="1" spc="-20" dirty="0" smtClean="0">
                <a:latin typeface="Arial"/>
                <a:cs typeface="Arial"/>
              </a:rPr>
              <a:t>в</a:t>
            </a:r>
            <a:r>
              <a:rPr sz="2400" i="1" spc="-10" dirty="0" smtClean="0">
                <a:latin typeface="Arial"/>
                <a:cs typeface="Arial"/>
              </a:rPr>
              <a:t>к</a:t>
            </a:r>
            <a:r>
              <a:rPr sz="2400" i="1" spc="0" dirty="0" smtClean="0">
                <a:latin typeface="Arial"/>
                <a:cs typeface="Arial"/>
              </a:rPr>
              <a:t>и</a:t>
            </a:r>
            <a:r>
              <a:rPr sz="2400" i="1" spc="10" dirty="0" smtClean="0">
                <a:latin typeface="Arial"/>
                <a:cs typeface="Arial"/>
              </a:rPr>
              <a:t> </a:t>
            </a:r>
            <a:r>
              <a:rPr sz="2400" i="1" spc="-15" dirty="0" smtClean="0">
                <a:latin typeface="Arial"/>
                <a:cs typeface="Arial"/>
              </a:rPr>
              <a:t>лу</a:t>
            </a:r>
            <a:r>
              <a:rPr sz="2400" i="1" spc="-10" dirty="0" smtClean="0">
                <a:latin typeface="Arial"/>
                <a:cs typeface="Arial"/>
              </a:rPr>
              <a:t>ч</a:t>
            </a:r>
            <a:r>
              <a:rPr sz="2400" i="1" spc="-5" dirty="0" smtClean="0">
                <a:latin typeface="Arial"/>
                <a:cs typeface="Arial"/>
              </a:rPr>
              <a:t>ши</a:t>
            </a:r>
            <a:r>
              <a:rPr sz="2400" i="1" spc="0" dirty="0" smtClean="0">
                <a:latin typeface="Arial"/>
                <a:cs typeface="Arial"/>
              </a:rPr>
              <a:t>х</a:t>
            </a:r>
            <a:r>
              <a:rPr sz="2400" i="1" spc="-20" dirty="0" smtClean="0">
                <a:latin typeface="Arial"/>
                <a:cs typeface="Arial"/>
              </a:rPr>
              <a:t> </a:t>
            </a:r>
            <a:r>
              <a:rPr sz="2400" i="1" spc="-10" dirty="0" smtClean="0">
                <a:latin typeface="Arial"/>
                <a:cs typeface="Arial"/>
              </a:rPr>
              <a:t>д</a:t>
            </a:r>
            <a:r>
              <a:rPr sz="2400" i="1" spc="-5" dirty="0" smtClean="0">
                <a:latin typeface="Arial"/>
                <a:cs typeface="Arial"/>
              </a:rPr>
              <a:t>е</a:t>
            </a:r>
            <a:r>
              <a:rPr sz="2400" i="1" spc="0" dirty="0" smtClean="0">
                <a:latin typeface="Arial"/>
                <a:cs typeface="Arial"/>
              </a:rPr>
              <a:t>тс</a:t>
            </a:r>
            <a:r>
              <a:rPr sz="2400" i="1" spc="-10" dirty="0" smtClean="0">
                <a:latin typeface="Arial"/>
                <a:cs typeface="Arial"/>
              </a:rPr>
              <a:t>к</a:t>
            </a:r>
            <a:r>
              <a:rPr sz="2400" i="1" spc="-5" dirty="0" smtClean="0">
                <a:latin typeface="Arial"/>
                <a:cs typeface="Arial"/>
              </a:rPr>
              <a:t>и</a:t>
            </a:r>
            <a:r>
              <a:rPr sz="2400" i="1" spc="0" dirty="0" smtClean="0">
                <a:latin typeface="Arial"/>
                <a:cs typeface="Arial"/>
              </a:rPr>
              <a:t>х</a:t>
            </a:r>
            <a:r>
              <a:rPr sz="2400" i="1" spc="5" dirty="0" smtClean="0">
                <a:latin typeface="Arial"/>
                <a:cs typeface="Arial"/>
              </a:rPr>
              <a:t> </a:t>
            </a:r>
            <a:r>
              <a:rPr sz="2400" i="1" spc="-5" dirty="0" smtClean="0">
                <a:latin typeface="Arial"/>
                <a:cs typeface="Arial"/>
              </a:rPr>
              <a:t>ра</a:t>
            </a:r>
            <a:r>
              <a:rPr sz="2400" i="1" spc="-10" dirty="0" smtClean="0">
                <a:latin typeface="Arial"/>
                <a:cs typeface="Arial"/>
              </a:rPr>
              <a:t>б</a:t>
            </a:r>
            <a:r>
              <a:rPr sz="2400" i="1" spc="-5" dirty="0" smtClean="0">
                <a:latin typeface="Arial"/>
                <a:cs typeface="Arial"/>
              </a:rPr>
              <a:t>о</a:t>
            </a:r>
            <a:r>
              <a:rPr sz="2400" i="1" spc="0" dirty="0" smtClean="0">
                <a:latin typeface="Arial"/>
                <a:cs typeface="Arial"/>
              </a:rPr>
              <a:t>т);</a:t>
            </a:r>
            <a:endParaRPr sz="240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25"/>
              </a:spcBef>
            </a:pPr>
            <a:endParaRPr sz="550"/>
          </a:p>
          <a:p>
            <a:pPr marL="355600" marR="105410" indent="-342900">
              <a:lnSpc>
                <a:spcPct val="100000"/>
              </a:lnSpc>
              <a:tabLst>
                <a:tab pos="354965" algn="l"/>
              </a:tabLst>
            </a:pPr>
            <a:r>
              <a:rPr sz="1800" spc="340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о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б</a:t>
            </a:r>
            <a:r>
              <a:rPr sz="2400" spc="0" dirty="0" smtClean="0">
                <a:solidFill>
                  <a:srgbClr val="CC3200"/>
                </a:solidFill>
                <a:latin typeface="Arial"/>
                <a:cs typeface="Arial"/>
              </a:rPr>
              <a:t>с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у</a:t>
            </a:r>
            <a:r>
              <a:rPr sz="2400" spc="-20" dirty="0" smtClean="0">
                <a:solidFill>
                  <a:srgbClr val="CC3200"/>
                </a:solidFill>
                <a:latin typeface="Arial"/>
                <a:cs typeface="Arial"/>
              </a:rPr>
              <a:t>жд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е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н</a:t>
            </a:r>
            <a:r>
              <a:rPr sz="2400" spc="-15" dirty="0" smtClean="0">
                <a:solidFill>
                  <a:srgbClr val="CC3200"/>
                </a:solidFill>
                <a:latin typeface="Arial"/>
                <a:cs typeface="Arial"/>
              </a:rPr>
              <a:t>ие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ре</a:t>
            </a:r>
            <a:r>
              <a:rPr sz="2400" spc="0" dirty="0" smtClean="0">
                <a:solidFill>
                  <a:srgbClr val="CC3200"/>
                </a:solidFill>
                <a:latin typeface="Arial"/>
                <a:cs typeface="Arial"/>
              </a:rPr>
              <a:t>зул</a:t>
            </a:r>
            <a:r>
              <a:rPr sz="2400" spc="-20" dirty="0" smtClean="0">
                <a:solidFill>
                  <a:srgbClr val="CC3200"/>
                </a:solidFill>
                <a:latin typeface="Arial"/>
                <a:cs typeface="Arial"/>
              </a:rPr>
              <a:t>ь</a:t>
            </a:r>
            <a:r>
              <a:rPr sz="2400" spc="0" dirty="0" smtClean="0">
                <a:solidFill>
                  <a:srgbClr val="CC3200"/>
                </a:solidFill>
                <a:latin typeface="Arial"/>
                <a:cs typeface="Arial"/>
              </a:rPr>
              <a:t>т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а</a:t>
            </a:r>
            <a:r>
              <a:rPr sz="2400" spc="0" dirty="0" smtClean="0">
                <a:solidFill>
                  <a:srgbClr val="CC3200"/>
                </a:solidFill>
                <a:latin typeface="Arial"/>
                <a:cs typeface="Arial"/>
              </a:rPr>
              <a:t>т</a:t>
            </a:r>
            <a:r>
              <a:rPr sz="2400" spc="-15" dirty="0" smtClean="0">
                <a:solidFill>
                  <a:srgbClr val="CC3200"/>
                </a:solidFill>
                <a:latin typeface="Arial"/>
                <a:cs typeface="Arial"/>
              </a:rPr>
              <a:t>и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в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н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о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го</a:t>
            </a:r>
            <a:r>
              <a:rPr sz="2400" spc="5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400" spc="-20" dirty="0" smtClean="0">
                <a:solidFill>
                  <a:srgbClr val="CC3200"/>
                </a:solidFill>
                <a:latin typeface="Arial"/>
                <a:cs typeface="Arial"/>
              </a:rPr>
              <a:t>п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е</a:t>
            </a:r>
            <a:r>
              <a:rPr sz="2400" spc="0" dirty="0" smtClean="0">
                <a:solidFill>
                  <a:srgbClr val="CC3200"/>
                </a:solidFill>
                <a:latin typeface="Arial"/>
                <a:cs typeface="Arial"/>
              </a:rPr>
              <a:t>д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а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г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о</a:t>
            </a:r>
            <a:r>
              <a:rPr sz="2400" spc="-15" dirty="0" smtClean="0">
                <a:solidFill>
                  <a:srgbClr val="CC3200"/>
                </a:solidFill>
                <a:latin typeface="Arial"/>
                <a:cs typeface="Arial"/>
              </a:rPr>
              <a:t>ги</a:t>
            </a:r>
            <a:r>
              <a:rPr sz="2400" spc="-20" dirty="0" smtClean="0">
                <a:solidFill>
                  <a:srgbClr val="CC3200"/>
                </a:solidFill>
                <a:latin typeface="Arial"/>
                <a:cs typeface="Arial"/>
              </a:rPr>
              <a:t>ч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е</a:t>
            </a:r>
            <a:r>
              <a:rPr sz="2400" spc="-15" dirty="0" smtClean="0">
                <a:solidFill>
                  <a:srgbClr val="CC3200"/>
                </a:solidFill>
                <a:latin typeface="Arial"/>
                <a:cs typeface="Arial"/>
              </a:rPr>
              <a:t>с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к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о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го</a:t>
            </a:r>
            <a:r>
              <a:rPr sz="2400" spc="10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о</a:t>
            </a:r>
            <a:r>
              <a:rPr sz="2400" spc="-20" dirty="0" smtClean="0">
                <a:solidFill>
                  <a:srgbClr val="CC3200"/>
                </a:solidFill>
                <a:latin typeface="Arial"/>
                <a:cs typeface="Arial"/>
              </a:rPr>
              <a:t>пыта </a:t>
            </a:r>
            <a:r>
              <a:rPr sz="2400" spc="-15" dirty="0" smtClean="0">
                <a:solidFill>
                  <a:srgbClr val="CC3200"/>
                </a:solidFill>
                <a:latin typeface="Arial"/>
                <a:cs typeface="Arial"/>
              </a:rPr>
              <a:t>и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ре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к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о</a:t>
            </a:r>
            <a:r>
              <a:rPr sz="2400" spc="-15" dirty="0" smtClean="0">
                <a:solidFill>
                  <a:srgbClr val="CC3200"/>
                </a:solidFill>
                <a:latin typeface="Arial"/>
                <a:cs typeface="Arial"/>
              </a:rPr>
              <a:t>м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е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н</a:t>
            </a:r>
            <a:r>
              <a:rPr sz="2400" spc="0" dirty="0" smtClean="0">
                <a:solidFill>
                  <a:srgbClr val="CC3200"/>
                </a:solidFill>
                <a:latin typeface="Arial"/>
                <a:cs typeface="Arial"/>
              </a:rPr>
              <a:t>д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а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ц</a:t>
            </a:r>
            <a:r>
              <a:rPr sz="2400" spc="-15" dirty="0" smtClean="0">
                <a:solidFill>
                  <a:srgbClr val="CC3200"/>
                </a:solidFill>
                <a:latin typeface="Arial"/>
                <a:cs typeface="Arial"/>
              </a:rPr>
              <a:t>ии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400" spc="-15" dirty="0" smtClean="0">
                <a:solidFill>
                  <a:srgbClr val="CC3200"/>
                </a:solidFill>
                <a:latin typeface="Arial"/>
                <a:cs typeface="Arial"/>
              </a:rPr>
              <a:t>к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 е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го 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ра</a:t>
            </a:r>
            <a:r>
              <a:rPr sz="2400" spc="-15" dirty="0" smtClean="0">
                <a:solidFill>
                  <a:srgbClr val="CC3200"/>
                </a:solidFill>
                <a:latin typeface="Arial"/>
                <a:cs typeface="Arial"/>
              </a:rPr>
              <a:t>с</a:t>
            </a:r>
            <a:r>
              <a:rPr sz="2400" spc="-20" dirty="0" smtClean="0">
                <a:solidFill>
                  <a:srgbClr val="CC3200"/>
                </a:solidFill>
                <a:latin typeface="Arial"/>
                <a:cs typeface="Arial"/>
              </a:rPr>
              <a:t>п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ро</a:t>
            </a:r>
            <a:r>
              <a:rPr sz="2400" spc="0" dirty="0" smtClean="0">
                <a:solidFill>
                  <a:srgbClr val="CC3200"/>
                </a:solidFill>
                <a:latin typeface="Arial"/>
                <a:cs typeface="Arial"/>
              </a:rPr>
              <a:t>ст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ра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н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е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н</a:t>
            </a:r>
            <a:r>
              <a:rPr sz="2400" spc="-15" dirty="0" smtClean="0">
                <a:solidFill>
                  <a:srgbClr val="CC3200"/>
                </a:solidFill>
                <a:latin typeface="Arial"/>
                <a:cs typeface="Arial"/>
              </a:rPr>
              <a:t>ию</a:t>
            </a:r>
            <a:r>
              <a:rPr sz="2400" spc="40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400" spc="-15" dirty="0" smtClean="0">
                <a:solidFill>
                  <a:srgbClr val="CC3200"/>
                </a:solidFill>
                <a:latin typeface="Arial"/>
                <a:cs typeface="Arial"/>
              </a:rPr>
              <a:t>и</a:t>
            </a:r>
            <a:r>
              <a:rPr sz="2400" spc="-20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в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н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е</a:t>
            </a:r>
            <a:r>
              <a:rPr sz="2400" spc="0" dirty="0" smtClean="0">
                <a:solidFill>
                  <a:srgbClr val="CC3200"/>
                </a:solidFill>
                <a:latin typeface="Arial"/>
                <a:cs typeface="Arial"/>
              </a:rPr>
              <a:t>д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ре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н</a:t>
            </a:r>
            <a:r>
              <a:rPr sz="2400" spc="-15" dirty="0" smtClean="0">
                <a:solidFill>
                  <a:srgbClr val="CC3200"/>
                </a:solidFill>
                <a:latin typeface="Arial"/>
                <a:cs typeface="Arial"/>
              </a:rPr>
              <a:t>ию;</a:t>
            </a:r>
            <a:endParaRPr sz="240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25"/>
              </a:spcBef>
            </a:pPr>
            <a:endParaRPr sz="550"/>
          </a:p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1800" spc="340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-10" dirty="0" smtClean="0">
                <a:latin typeface="Arial"/>
                <a:cs typeface="Arial"/>
              </a:rPr>
              <a:t>нк</a:t>
            </a:r>
            <a:r>
              <a:rPr sz="2400" spc="0" dirty="0" smtClean="0">
                <a:latin typeface="Arial"/>
                <a:cs typeface="Arial"/>
              </a:rPr>
              <a:t>у</a:t>
            </a:r>
            <a:r>
              <a:rPr sz="2400" spc="-5" dirty="0" smtClean="0">
                <a:latin typeface="Arial"/>
                <a:cs typeface="Arial"/>
              </a:rPr>
              <a:t>р</a:t>
            </a:r>
            <a:r>
              <a:rPr sz="2400" spc="-15" dirty="0" smtClean="0">
                <a:latin typeface="Arial"/>
                <a:cs typeface="Arial"/>
              </a:rPr>
              <a:t>сы;</a:t>
            </a:r>
            <a:endParaRPr sz="240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25"/>
              </a:spcBef>
            </a:pPr>
            <a:endParaRPr sz="550"/>
          </a:p>
          <a:p>
            <a:pPr marL="355600" marR="1449705" indent="-342900">
              <a:lnSpc>
                <a:spcPct val="100000"/>
              </a:lnSpc>
              <a:tabLst>
                <a:tab pos="354965" algn="l"/>
              </a:tabLst>
            </a:pPr>
            <a:r>
              <a:rPr sz="1800" spc="340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400" spc="-20" dirty="0" smtClean="0">
                <a:solidFill>
                  <a:srgbClr val="CC3200"/>
                </a:solidFill>
                <a:latin typeface="Arial"/>
                <a:cs typeface="Arial"/>
              </a:rPr>
              <a:t>п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е</a:t>
            </a:r>
            <a:r>
              <a:rPr sz="2400" spc="0" dirty="0" smtClean="0">
                <a:solidFill>
                  <a:srgbClr val="CC3200"/>
                </a:solidFill>
                <a:latin typeface="Arial"/>
                <a:cs typeface="Arial"/>
              </a:rPr>
              <a:t>д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а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г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о</a:t>
            </a:r>
            <a:r>
              <a:rPr sz="2400" spc="-15" dirty="0" smtClean="0">
                <a:solidFill>
                  <a:srgbClr val="CC3200"/>
                </a:solidFill>
                <a:latin typeface="Arial"/>
                <a:cs typeface="Arial"/>
              </a:rPr>
              <a:t>ги</a:t>
            </a:r>
            <a:r>
              <a:rPr sz="2400" spc="-20" dirty="0" smtClean="0">
                <a:solidFill>
                  <a:srgbClr val="CC3200"/>
                </a:solidFill>
                <a:latin typeface="Arial"/>
                <a:cs typeface="Arial"/>
              </a:rPr>
              <a:t>ч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е</a:t>
            </a:r>
            <a:r>
              <a:rPr sz="2400" spc="-15" dirty="0" smtClean="0">
                <a:solidFill>
                  <a:srgbClr val="CC3200"/>
                </a:solidFill>
                <a:latin typeface="Arial"/>
                <a:cs typeface="Arial"/>
              </a:rPr>
              <a:t>с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к</a:t>
            </a:r>
            <a:r>
              <a:rPr sz="2400" spc="-15" dirty="0" smtClean="0">
                <a:solidFill>
                  <a:srgbClr val="CC3200"/>
                </a:solidFill>
                <a:latin typeface="Arial"/>
                <a:cs typeface="Arial"/>
              </a:rPr>
              <a:t>ие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400" spc="-20" dirty="0" smtClean="0">
                <a:solidFill>
                  <a:srgbClr val="CC3200"/>
                </a:solidFill>
                <a:latin typeface="Arial"/>
                <a:cs typeface="Arial"/>
              </a:rPr>
              <a:t>ч</a:t>
            </a:r>
            <a:r>
              <a:rPr sz="2400" spc="0" dirty="0" smtClean="0">
                <a:solidFill>
                  <a:srgbClr val="CC3200"/>
                </a:solidFill>
                <a:latin typeface="Arial"/>
                <a:cs typeface="Arial"/>
              </a:rPr>
              <a:t>т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е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н</a:t>
            </a:r>
            <a:r>
              <a:rPr sz="2400" spc="-15" dirty="0" smtClean="0">
                <a:solidFill>
                  <a:srgbClr val="CC3200"/>
                </a:solidFill>
                <a:latin typeface="Arial"/>
                <a:cs typeface="Arial"/>
              </a:rPr>
              <a:t>и</a:t>
            </a:r>
            <a:r>
              <a:rPr sz="2400" spc="-20" dirty="0" smtClean="0">
                <a:solidFill>
                  <a:srgbClr val="CC3200"/>
                </a:solidFill>
                <a:latin typeface="Arial"/>
                <a:cs typeface="Arial"/>
              </a:rPr>
              <a:t>я</a:t>
            </a:r>
            <a:r>
              <a:rPr sz="2400" spc="0" dirty="0" smtClean="0">
                <a:solidFill>
                  <a:srgbClr val="CC3200"/>
                </a:solidFill>
                <a:latin typeface="Arial"/>
                <a:cs typeface="Arial"/>
              </a:rPr>
              <a:t>,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н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а</a:t>
            </a:r>
            <a:r>
              <a:rPr sz="2400" spc="-15" dirty="0" smtClean="0">
                <a:solidFill>
                  <a:srgbClr val="CC3200"/>
                </a:solidFill>
                <a:latin typeface="Arial"/>
                <a:cs typeface="Arial"/>
              </a:rPr>
              <a:t>у</a:t>
            </a:r>
            <a:r>
              <a:rPr sz="2400" spc="-20" dirty="0" smtClean="0">
                <a:solidFill>
                  <a:srgbClr val="CC3200"/>
                </a:solidFill>
                <a:latin typeface="Arial"/>
                <a:cs typeface="Arial"/>
              </a:rPr>
              <a:t>ч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н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о</a:t>
            </a:r>
            <a:r>
              <a:rPr sz="2400" spc="0" dirty="0" smtClean="0">
                <a:solidFill>
                  <a:srgbClr val="CC3200"/>
                </a:solidFill>
                <a:latin typeface="Arial"/>
                <a:cs typeface="Arial"/>
              </a:rPr>
              <a:t>-</a:t>
            </a:r>
            <a:r>
              <a:rPr sz="2400" spc="-20" dirty="0" smtClean="0">
                <a:solidFill>
                  <a:srgbClr val="CC3200"/>
                </a:solidFill>
                <a:latin typeface="Arial"/>
                <a:cs typeface="Arial"/>
              </a:rPr>
              <a:t>п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ра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к</a:t>
            </a:r>
            <a:r>
              <a:rPr sz="2400" spc="0" dirty="0" smtClean="0">
                <a:solidFill>
                  <a:srgbClr val="CC3200"/>
                </a:solidFill>
                <a:latin typeface="Arial"/>
                <a:cs typeface="Arial"/>
              </a:rPr>
              <a:t>т</a:t>
            </a:r>
            <a:r>
              <a:rPr sz="2400" spc="-15" dirty="0" smtClean="0">
                <a:solidFill>
                  <a:srgbClr val="CC3200"/>
                </a:solidFill>
                <a:latin typeface="Arial"/>
                <a:cs typeface="Arial"/>
              </a:rPr>
              <a:t>и</a:t>
            </a:r>
            <a:r>
              <a:rPr sz="2400" spc="-20" dirty="0" smtClean="0">
                <a:solidFill>
                  <a:srgbClr val="CC3200"/>
                </a:solidFill>
                <a:latin typeface="Arial"/>
                <a:cs typeface="Arial"/>
              </a:rPr>
              <a:t>ч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е</a:t>
            </a:r>
            <a:r>
              <a:rPr sz="2400" spc="-15" dirty="0" smtClean="0">
                <a:solidFill>
                  <a:srgbClr val="CC3200"/>
                </a:solidFill>
                <a:latin typeface="Arial"/>
                <a:cs typeface="Arial"/>
              </a:rPr>
              <a:t>с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к</a:t>
            </a:r>
            <a:r>
              <a:rPr sz="2400" spc="-15" dirty="0" smtClean="0">
                <a:solidFill>
                  <a:srgbClr val="CC3200"/>
                </a:solidFill>
                <a:latin typeface="Arial"/>
                <a:cs typeface="Arial"/>
              </a:rPr>
              <a:t>ие 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к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о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н</a:t>
            </a:r>
            <a:r>
              <a:rPr sz="2400" spc="-15" dirty="0" smtClean="0">
                <a:solidFill>
                  <a:srgbClr val="CC3200"/>
                </a:solidFill>
                <a:latin typeface="Arial"/>
                <a:cs typeface="Arial"/>
              </a:rPr>
              <a:t>ф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ере</a:t>
            </a:r>
            <a:r>
              <a:rPr sz="2400" spc="-10" dirty="0" smtClean="0">
                <a:solidFill>
                  <a:srgbClr val="CC3200"/>
                </a:solidFill>
                <a:latin typeface="Arial"/>
                <a:cs typeface="Arial"/>
              </a:rPr>
              <a:t>нц</a:t>
            </a:r>
            <a:r>
              <a:rPr sz="2400" spc="-15" dirty="0" smtClean="0">
                <a:solidFill>
                  <a:srgbClr val="CC3200"/>
                </a:solidFill>
                <a:latin typeface="Arial"/>
                <a:cs typeface="Arial"/>
              </a:rPr>
              <a:t>ии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400" spc="-15" dirty="0" smtClean="0">
                <a:solidFill>
                  <a:srgbClr val="CC3200"/>
                </a:solidFill>
                <a:latin typeface="Arial"/>
                <a:cs typeface="Arial"/>
              </a:rPr>
              <a:t>и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400" spc="0" dirty="0" smtClean="0">
                <a:solidFill>
                  <a:srgbClr val="CC3200"/>
                </a:solidFill>
                <a:latin typeface="Arial"/>
                <a:cs typeface="Arial"/>
              </a:rPr>
              <a:t>д</a:t>
            </a:r>
            <a:r>
              <a:rPr sz="2400" spc="-5" dirty="0" smtClean="0">
                <a:solidFill>
                  <a:srgbClr val="CC3200"/>
                </a:solidFill>
                <a:latin typeface="Arial"/>
                <a:cs typeface="Arial"/>
              </a:rPr>
              <a:t>р</a:t>
            </a:r>
            <a:r>
              <a:rPr sz="2400" spc="0" dirty="0" smtClean="0">
                <a:solidFill>
                  <a:srgbClr val="CC3200"/>
                </a:solidFill>
                <a:latin typeface="Arial"/>
                <a:cs typeface="Arial"/>
              </a:rPr>
              <a:t>;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83673" y="2330195"/>
            <a:ext cx="7010399" cy="318515"/>
          </a:xfrm>
          <a:custGeom>
            <a:avLst/>
            <a:gdLst/>
            <a:ahLst/>
            <a:cxnLst/>
            <a:rect l="l" t="t" r="r" b="b"/>
            <a:pathLst>
              <a:path w="7010399" h="318515">
                <a:moveTo>
                  <a:pt x="0" y="0"/>
                </a:moveTo>
                <a:lnTo>
                  <a:pt x="0" y="318515"/>
                </a:lnTo>
                <a:lnTo>
                  <a:pt x="7010399" y="318515"/>
                </a:lnTo>
                <a:lnTo>
                  <a:pt x="701039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02673" y="2330195"/>
            <a:ext cx="394715" cy="320039"/>
          </a:xfrm>
          <a:custGeom>
            <a:avLst/>
            <a:gdLst/>
            <a:ahLst/>
            <a:cxnLst/>
            <a:rect l="l" t="t" r="r" b="b"/>
            <a:pathLst>
              <a:path w="394715" h="320039">
                <a:moveTo>
                  <a:pt x="394715" y="320039"/>
                </a:moveTo>
                <a:lnTo>
                  <a:pt x="394715" y="0"/>
                </a:lnTo>
                <a:lnTo>
                  <a:pt x="198119" y="0"/>
                </a:lnTo>
                <a:lnTo>
                  <a:pt x="150408" y="4649"/>
                </a:lnTo>
                <a:lnTo>
                  <a:pt x="106936" y="17858"/>
                </a:lnTo>
                <a:lnTo>
                  <a:pt x="69059" y="38514"/>
                </a:lnTo>
                <a:lnTo>
                  <a:pt x="38136" y="65507"/>
                </a:lnTo>
                <a:lnTo>
                  <a:pt x="15525" y="97726"/>
                </a:lnTo>
                <a:lnTo>
                  <a:pt x="2584" y="134060"/>
                </a:lnTo>
                <a:lnTo>
                  <a:pt x="0" y="160019"/>
                </a:lnTo>
                <a:lnTo>
                  <a:pt x="654" y="173146"/>
                </a:lnTo>
                <a:lnTo>
                  <a:pt x="10070" y="210604"/>
                </a:lnTo>
                <a:lnTo>
                  <a:pt x="29609" y="244318"/>
                </a:lnTo>
                <a:lnTo>
                  <a:pt x="57911" y="273176"/>
                </a:lnTo>
                <a:lnTo>
                  <a:pt x="93621" y="296068"/>
                </a:lnTo>
                <a:lnTo>
                  <a:pt x="135379" y="311883"/>
                </a:lnTo>
                <a:lnTo>
                  <a:pt x="181829" y="319509"/>
                </a:lnTo>
                <a:lnTo>
                  <a:pt x="198119" y="320039"/>
                </a:lnTo>
                <a:lnTo>
                  <a:pt x="394715" y="320039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729116" y="1635759"/>
            <a:ext cx="7538720" cy="49657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3200" b="1" dirty="0" smtClean="0">
                <a:latin typeface="Arial"/>
                <a:cs typeface="Arial"/>
              </a:rPr>
              <a:t>ВИ</a:t>
            </a:r>
            <a:r>
              <a:rPr sz="3200" b="1" spc="-5" dirty="0" smtClean="0">
                <a:latin typeface="Arial"/>
                <a:cs typeface="Arial"/>
              </a:rPr>
              <a:t>Д</a:t>
            </a:r>
            <a:r>
              <a:rPr sz="3200" b="1" spc="0" dirty="0" smtClean="0">
                <a:latin typeface="Arial"/>
                <a:cs typeface="Arial"/>
              </a:rPr>
              <a:t>Ы</a:t>
            </a:r>
            <a:r>
              <a:rPr sz="3200" b="1" spc="-20" dirty="0" smtClean="0">
                <a:latin typeface="Arial"/>
                <a:cs typeface="Arial"/>
              </a:rPr>
              <a:t> </a:t>
            </a:r>
            <a:r>
              <a:rPr sz="3200" b="1" spc="-5" dirty="0" smtClean="0">
                <a:latin typeface="Arial"/>
                <a:cs typeface="Arial"/>
              </a:rPr>
              <a:t>МЕТ</a:t>
            </a:r>
            <a:r>
              <a:rPr sz="3200" b="1" spc="0" dirty="0" smtClean="0">
                <a:latin typeface="Arial"/>
                <a:cs typeface="Arial"/>
              </a:rPr>
              <a:t>О</a:t>
            </a:r>
            <a:r>
              <a:rPr sz="3200" b="1" spc="-5" dirty="0" smtClean="0">
                <a:latin typeface="Arial"/>
                <a:cs typeface="Arial"/>
              </a:rPr>
              <a:t>Д</a:t>
            </a:r>
            <a:r>
              <a:rPr sz="3200" b="1" spc="0" dirty="0" smtClean="0">
                <a:latin typeface="Arial"/>
                <a:cs typeface="Arial"/>
              </a:rPr>
              <a:t>И</a:t>
            </a:r>
            <a:r>
              <a:rPr sz="3200" b="1" spc="5" dirty="0" smtClean="0">
                <a:latin typeface="Arial"/>
                <a:cs typeface="Arial"/>
              </a:rPr>
              <a:t>Ч</a:t>
            </a:r>
            <a:r>
              <a:rPr sz="3200" b="1" spc="-5" dirty="0" smtClean="0">
                <a:latin typeface="Arial"/>
                <a:cs typeface="Arial"/>
              </a:rPr>
              <a:t>Е</a:t>
            </a:r>
            <a:r>
              <a:rPr sz="3200" b="1" spc="0" dirty="0" smtClean="0">
                <a:latin typeface="Arial"/>
                <a:cs typeface="Arial"/>
              </a:rPr>
              <a:t>С</a:t>
            </a:r>
            <a:r>
              <a:rPr sz="3200" b="1" spc="-5" dirty="0" smtClean="0">
                <a:latin typeface="Arial"/>
                <a:cs typeface="Arial"/>
              </a:rPr>
              <a:t>К</a:t>
            </a:r>
            <a:r>
              <a:rPr sz="3200" b="1" spc="0" dirty="0" smtClean="0">
                <a:latin typeface="Arial"/>
                <a:cs typeface="Arial"/>
              </a:rPr>
              <a:t>ОЙ</a:t>
            </a:r>
            <a:r>
              <a:rPr sz="3200" b="1" spc="-50" dirty="0" smtClean="0">
                <a:latin typeface="Arial"/>
                <a:cs typeface="Arial"/>
              </a:rPr>
              <a:t> </a:t>
            </a:r>
            <a:r>
              <a:rPr sz="3200" b="1" spc="0" dirty="0" smtClean="0">
                <a:latin typeface="Arial"/>
                <a:cs typeface="Arial"/>
              </a:rPr>
              <a:t>П</a:t>
            </a:r>
            <a:r>
              <a:rPr sz="3200" b="1" spc="-5" dirty="0" smtClean="0">
                <a:latin typeface="Arial"/>
                <a:cs typeface="Arial"/>
              </a:rPr>
              <a:t>Р</a:t>
            </a:r>
            <a:r>
              <a:rPr sz="3200" b="1" spc="0" dirty="0" smtClean="0">
                <a:latin typeface="Arial"/>
                <a:cs typeface="Arial"/>
              </a:rPr>
              <a:t>О</a:t>
            </a:r>
            <a:r>
              <a:rPr sz="3200" b="1" spc="-5" dirty="0" smtClean="0">
                <a:latin typeface="Arial"/>
                <a:cs typeface="Arial"/>
              </a:rPr>
              <a:t>ДУКЦ</a:t>
            </a:r>
            <a:r>
              <a:rPr sz="3200" b="1" spc="0" dirty="0" smtClean="0">
                <a:latin typeface="Arial"/>
                <a:cs typeface="Arial"/>
              </a:rPr>
              <a:t>ИИ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91016" y="3771390"/>
            <a:ext cx="6965950" cy="145986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  <a:tabLst>
                <a:tab pos="5454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b="1" spc="-25" dirty="0" smtClean="0">
                <a:latin typeface="Arial"/>
                <a:cs typeface="Arial"/>
              </a:rPr>
              <a:t>инфор</a:t>
            </a:r>
            <a:r>
              <a:rPr sz="2800" b="1" spc="-30" dirty="0" smtClean="0">
                <a:latin typeface="Arial"/>
                <a:cs typeface="Arial"/>
              </a:rPr>
              <a:t>м</a:t>
            </a:r>
            <a:r>
              <a:rPr sz="2800" b="1" spc="-20" dirty="0" smtClean="0">
                <a:latin typeface="Arial"/>
                <a:cs typeface="Arial"/>
              </a:rPr>
              <a:t>а</a:t>
            </a:r>
            <a:r>
              <a:rPr sz="2800" b="1" spc="-25" dirty="0" smtClean="0">
                <a:latin typeface="Arial"/>
                <a:cs typeface="Arial"/>
              </a:rPr>
              <a:t>цио</a:t>
            </a:r>
            <a:r>
              <a:rPr sz="2800" b="1" spc="-20" dirty="0" smtClean="0">
                <a:latin typeface="Arial"/>
                <a:cs typeface="Arial"/>
              </a:rPr>
              <a:t>нн</a:t>
            </a:r>
            <a:r>
              <a:rPr sz="2800" b="1" spc="-30" dirty="0" smtClean="0">
                <a:latin typeface="Arial"/>
                <a:cs typeface="Arial"/>
              </a:rPr>
              <a:t>о</a:t>
            </a:r>
            <a:r>
              <a:rPr sz="2800" b="1" spc="-5" dirty="0" smtClean="0">
                <a:latin typeface="Arial"/>
                <a:cs typeface="Arial"/>
              </a:rPr>
              <a:t>-п</a:t>
            </a:r>
            <a:r>
              <a:rPr sz="2800" b="1" spc="-25" dirty="0" smtClean="0">
                <a:latin typeface="Arial"/>
                <a:cs typeface="Arial"/>
              </a:rPr>
              <a:t>ро</a:t>
            </a:r>
            <a:r>
              <a:rPr sz="2800" b="1" spc="-20" dirty="0" smtClean="0">
                <a:latin typeface="Arial"/>
                <a:cs typeface="Arial"/>
              </a:rPr>
              <a:t>паган</a:t>
            </a:r>
            <a:r>
              <a:rPr sz="2800" b="1" spc="-5" dirty="0" smtClean="0">
                <a:latin typeface="Arial"/>
                <a:cs typeface="Arial"/>
              </a:rPr>
              <a:t>д</a:t>
            </a:r>
            <a:r>
              <a:rPr sz="2800" b="1" spc="-25" dirty="0" smtClean="0">
                <a:latin typeface="Arial"/>
                <a:cs typeface="Arial"/>
              </a:rPr>
              <a:t>и</a:t>
            </a:r>
            <a:r>
              <a:rPr sz="2800" b="1" spc="-5" dirty="0" smtClean="0">
                <a:latin typeface="Arial"/>
                <a:cs typeface="Arial"/>
              </a:rPr>
              <a:t>с</a:t>
            </a:r>
            <a:r>
              <a:rPr sz="2800" b="1" spc="-20" dirty="0" smtClean="0">
                <a:latin typeface="Arial"/>
                <a:cs typeface="Arial"/>
              </a:rPr>
              <a:t>т</a:t>
            </a:r>
            <a:r>
              <a:rPr sz="2800" b="1" spc="-15" dirty="0" smtClean="0">
                <a:latin typeface="Arial"/>
                <a:cs typeface="Arial"/>
              </a:rPr>
              <a:t>ско</a:t>
            </a:r>
            <a:r>
              <a:rPr sz="2800" b="1" spc="-25" dirty="0" smtClean="0">
                <a:latin typeface="Arial"/>
                <a:cs typeface="Arial"/>
              </a:rPr>
              <a:t>й</a:t>
            </a:r>
            <a:r>
              <a:rPr sz="2800" b="1" spc="-10" dirty="0" smtClean="0">
                <a:latin typeface="Arial"/>
                <a:cs typeface="Arial"/>
              </a:rPr>
              <a:t>,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</a:pPr>
            <a:endParaRPr sz="650"/>
          </a:p>
          <a:p>
            <a:pPr marL="12700">
              <a:lnSpc>
                <a:spcPct val="100000"/>
              </a:lnSpc>
              <a:tabLst>
                <a:tab pos="5454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b="1" spc="-25" dirty="0" smtClean="0">
                <a:latin typeface="Arial"/>
                <a:cs typeface="Arial"/>
              </a:rPr>
              <a:t>ор</a:t>
            </a:r>
            <a:r>
              <a:rPr sz="2800" b="1" spc="-15" dirty="0" smtClean="0">
                <a:latin typeface="Arial"/>
                <a:cs typeface="Arial"/>
              </a:rPr>
              <a:t>ган</a:t>
            </a:r>
            <a:r>
              <a:rPr sz="2800" b="1" spc="-25" dirty="0" smtClean="0">
                <a:latin typeface="Arial"/>
                <a:cs typeface="Arial"/>
              </a:rPr>
              <a:t>и</a:t>
            </a:r>
            <a:r>
              <a:rPr sz="2800" b="1" spc="-15" dirty="0" smtClean="0">
                <a:latin typeface="Arial"/>
                <a:cs typeface="Arial"/>
              </a:rPr>
              <a:t>за</a:t>
            </a:r>
            <a:r>
              <a:rPr sz="2800" b="1" spc="-25" dirty="0" smtClean="0">
                <a:latin typeface="Arial"/>
                <a:cs typeface="Arial"/>
              </a:rPr>
              <a:t>цио</a:t>
            </a:r>
            <a:r>
              <a:rPr sz="2800" b="1" spc="-20" dirty="0" smtClean="0">
                <a:latin typeface="Arial"/>
                <a:cs typeface="Arial"/>
              </a:rPr>
              <a:t>нн</a:t>
            </a:r>
            <a:r>
              <a:rPr sz="2800" b="1" spc="-30" dirty="0" smtClean="0">
                <a:latin typeface="Arial"/>
                <a:cs typeface="Arial"/>
              </a:rPr>
              <a:t>о</a:t>
            </a:r>
            <a:r>
              <a:rPr sz="2800" b="1" spc="-5" dirty="0" smtClean="0">
                <a:latin typeface="Arial"/>
                <a:cs typeface="Arial"/>
              </a:rPr>
              <a:t>-</a:t>
            </a:r>
            <a:r>
              <a:rPr sz="2800" b="1" spc="-25" dirty="0" smtClean="0">
                <a:latin typeface="Arial"/>
                <a:cs typeface="Arial"/>
              </a:rPr>
              <a:t>и</a:t>
            </a:r>
            <a:r>
              <a:rPr sz="2800" b="1" spc="-20" dirty="0" smtClean="0">
                <a:latin typeface="Arial"/>
                <a:cs typeface="Arial"/>
              </a:rPr>
              <a:t>н</a:t>
            </a:r>
            <a:r>
              <a:rPr sz="2800" b="1" spc="-5" dirty="0" smtClean="0">
                <a:latin typeface="Arial"/>
                <a:cs typeface="Arial"/>
              </a:rPr>
              <a:t>с</a:t>
            </a:r>
            <a:r>
              <a:rPr sz="2800" b="1" spc="-20" dirty="0" smtClean="0">
                <a:latin typeface="Arial"/>
                <a:cs typeface="Arial"/>
              </a:rPr>
              <a:t>т</a:t>
            </a:r>
            <a:r>
              <a:rPr sz="2800" b="1" spc="-15" dirty="0" smtClean="0">
                <a:latin typeface="Arial"/>
                <a:cs typeface="Arial"/>
              </a:rPr>
              <a:t>р</a:t>
            </a:r>
            <a:r>
              <a:rPr sz="2800" b="1" spc="-30" dirty="0" smtClean="0">
                <a:latin typeface="Arial"/>
                <a:cs typeface="Arial"/>
              </a:rPr>
              <a:t>у</a:t>
            </a:r>
            <a:r>
              <a:rPr sz="2800" b="1" spc="0" dirty="0" smtClean="0">
                <a:latin typeface="Arial"/>
                <a:cs typeface="Arial"/>
              </a:rPr>
              <a:t>к</a:t>
            </a:r>
            <a:r>
              <a:rPr sz="2800" b="1" spc="-20" dirty="0" smtClean="0">
                <a:latin typeface="Arial"/>
                <a:cs typeface="Arial"/>
              </a:rPr>
              <a:t>т</a:t>
            </a:r>
            <a:r>
              <a:rPr sz="2800" b="1" spc="-15" dirty="0" smtClean="0">
                <a:latin typeface="Arial"/>
                <a:cs typeface="Arial"/>
              </a:rPr>
              <a:t>и</a:t>
            </a:r>
            <a:r>
              <a:rPr sz="2800" b="1" spc="-25" dirty="0" smtClean="0">
                <a:latin typeface="Arial"/>
                <a:cs typeface="Arial"/>
              </a:rPr>
              <a:t>в</a:t>
            </a:r>
            <a:r>
              <a:rPr sz="2800" b="1" spc="-20" dirty="0" smtClean="0">
                <a:latin typeface="Arial"/>
                <a:cs typeface="Arial"/>
              </a:rPr>
              <a:t>н</a:t>
            </a:r>
            <a:r>
              <a:rPr sz="2800" b="1" spc="-15" dirty="0" smtClean="0">
                <a:latin typeface="Arial"/>
                <a:cs typeface="Arial"/>
              </a:rPr>
              <a:t>о</a:t>
            </a:r>
            <a:r>
              <a:rPr sz="2800" b="1" spc="-20" dirty="0" smtClean="0">
                <a:latin typeface="Arial"/>
                <a:cs typeface="Arial"/>
              </a:rPr>
              <a:t>й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</a:pPr>
            <a:endParaRPr sz="650"/>
          </a:p>
          <a:p>
            <a:pPr marL="12700">
              <a:lnSpc>
                <a:spcPct val="100000"/>
              </a:lnSpc>
              <a:tabLst>
                <a:tab pos="5454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b="1" spc="-20" dirty="0" smtClean="0">
                <a:latin typeface="Arial"/>
                <a:cs typeface="Arial"/>
              </a:rPr>
              <a:t>п</a:t>
            </a:r>
            <a:r>
              <a:rPr sz="2800" b="1" spc="-25" dirty="0" smtClean="0">
                <a:latin typeface="Arial"/>
                <a:cs typeface="Arial"/>
              </a:rPr>
              <a:t>ри</a:t>
            </a:r>
            <a:r>
              <a:rPr sz="2800" b="1" spc="-15" dirty="0" smtClean="0">
                <a:latin typeface="Arial"/>
                <a:cs typeface="Arial"/>
              </a:rPr>
              <a:t>к</a:t>
            </a:r>
            <a:r>
              <a:rPr sz="2800" b="1" spc="-25" dirty="0" smtClean="0">
                <a:latin typeface="Arial"/>
                <a:cs typeface="Arial"/>
              </a:rPr>
              <a:t>л</a:t>
            </a:r>
            <a:r>
              <a:rPr sz="2800" b="1" spc="-20" dirty="0" smtClean="0">
                <a:latin typeface="Arial"/>
                <a:cs typeface="Arial"/>
              </a:rPr>
              <a:t>адн</a:t>
            </a:r>
            <a:r>
              <a:rPr sz="2800" b="1" spc="-25" dirty="0" smtClean="0">
                <a:latin typeface="Arial"/>
                <a:cs typeface="Arial"/>
              </a:rPr>
              <a:t>ой</a:t>
            </a:r>
            <a:r>
              <a:rPr sz="2800" b="1" spc="-10" dirty="0" smtClean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83673" y="2330195"/>
            <a:ext cx="7010399" cy="318515"/>
          </a:xfrm>
          <a:custGeom>
            <a:avLst/>
            <a:gdLst/>
            <a:ahLst/>
            <a:cxnLst/>
            <a:rect l="l" t="t" r="r" b="b"/>
            <a:pathLst>
              <a:path w="7010399" h="318515">
                <a:moveTo>
                  <a:pt x="0" y="0"/>
                </a:moveTo>
                <a:lnTo>
                  <a:pt x="0" y="318515"/>
                </a:lnTo>
                <a:lnTo>
                  <a:pt x="7010399" y="318515"/>
                </a:lnTo>
                <a:lnTo>
                  <a:pt x="701039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02673" y="2330195"/>
            <a:ext cx="394715" cy="320039"/>
          </a:xfrm>
          <a:custGeom>
            <a:avLst/>
            <a:gdLst/>
            <a:ahLst/>
            <a:cxnLst/>
            <a:rect l="l" t="t" r="r" b="b"/>
            <a:pathLst>
              <a:path w="394715" h="320039">
                <a:moveTo>
                  <a:pt x="394715" y="320039"/>
                </a:moveTo>
                <a:lnTo>
                  <a:pt x="394715" y="0"/>
                </a:lnTo>
                <a:lnTo>
                  <a:pt x="198119" y="0"/>
                </a:lnTo>
                <a:lnTo>
                  <a:pt x="150408" y="4649"/>
                </a:lnTo>
                <a:lnTo>
                  <a:pt x="106936" y="17858"/>
                </a:lnTo>
                <a:lnTo>
                  <a:pt x="69059" y="38514"/>
                </a:lnTo>
                <a:lnTo>
                  <a:pt x="38136" y="65507"/>
                </a:lnTo>
                <a:lnTo>
                  <a:pt x="15525" y="97726"/>
                </a:lnTo>
                <a:lnTo>
                  <a:pt x="2584" y="134060"/>
                </a:lnTo>
                <a:lnTo>
                  <a:pt x="0" y="160019"/>
                </a:lnTo>
                <a:lnTo>
                  <a:pt x="654" y="173146"/>
                </a:lnTo>
                <a:lnTo>
                  <a:pt x="10070" y="210604"/>
                </a:lnTo>
                <a:lnTo>
                  <a:pt x="29609" y="244318"/>
                </a:lnTo>
                <a:lnTo>
                  <a:pt x="57911" y="273176"/>
                </a:lnTo>
                <a:lnTo>
                  <a:pt x="93621" y="296068"/>
                </a:lnTo>
                <a:lnTo>
                  <a:pt x="135379" y="311883"/>
                </a:lnTo>
                <a:lnTo>
                  <a:pt x="181829" y="319509"/>
                </a:lnTo>
                <a:lnTo>
                  <a:pt x="198119" y="320039"/>
                </a:lnTo>
                <a:lnTo>
                  <a:pt x="394715" y="320039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9220" rIns="0" bIns="0" rtlCol="0">
            <a:noAutofit/>
          </a:bodyPr>
          <a:lstStyle/>
          <a:p>
            <a:pPr marL="1489710" marR="12700" indent="-1051560">
              <a:lnSpc>
                <a:spcPts val="3460"/>
              </a:lnSpc>
            </a:pPr>
            <a:r>
              <a:rPr sz="3200" b="1" dirty="0" smtClean="0">
                <a:latin typeface="Arial"/>
                <a:cs typeface="Arial"/>
              </a:rPr>
              <a:t>И</a:t>
            </a:r>
            <a:r>
              <a:rPr sz="3200" b="1" spc="-5" dirty="0" smtClean="0">
                <a:latin typeface="Arial"/>
                <a:cs typeface="Arial"/>
              </a:rPr>
              <a:t>н</a:t>
            </a:r>
            <a:r>
              <a:rPr sz="3200" b="1" spc="0" dirty="0" smtClean="0">
                <a:latin typeface="Arial"/>
                <a:cs typeface="Arial"/>
              </a:rPr>
              <a:t>ф</a:t>
            </a:r>
            <a:r>
              <a:rPr sz="3200" b="1" spc="-5" dirty="0" smtClean="0">
                <a:latin typeface="Arial"/>
                <a:cs typeface="Arial"/>
              </a:rPr>
              <a:t>ор</a:t>
            </a:r>
            <a:r>
              <a:rPr sz="3200" b="1" spc="5" dirty="0" smtClean="0">
                <a:latin typeface="Arial"/>
                <a:cs typeface="Arial"/>
              </a:rPr>
              <a:t>м</a:t>
            </a:r>
            <a:r>
              <a:rPr sz="3200" b="1" spc="-10" dirty="0" smtClean="0">
                <a:latin typeface="Arial"/>
                <a:cs typeface="Arial"/>
              </a:rPr>
              <a:t>а</a:t>
            </a:r>
            <a:r>
              <a:rPr sz="3200" b="1" spc="-5" dirty="0" smtClean="0">
                <a:latin typeface="Arial"/>
                <a:cs typeface="Arial"/>
              </a:rPr>
              <a:t>ц</a:t>
            </a:r>
            <a:r>
              <a:rPr sz="3200" b="1" spc="-15" dirty="0" smtClean="0">
                <a:latin typeface="Arial"/>
                <a:cs typeface="Arial"/>
              </a:rPr>
              <a:t>и</a:t>
            </a:r>
            <a:r>
              <a:rPr sz="3200" b="1" spc="-5" dirty="0" smtClean="0">
                <a:latin typeface="Arial"/>
                <a:cs typeface="Arial"/>
              </a:rPr>
              <a:t>онн</a:t>
            </a:r>
            <a:r>
              <a:rPr sz="3200" b="1" spc="-10" dirty="0" smtClean="0">
                <a:latin typeface="Arial"/>
                <a:cs typeface="Arial"/>
              </a:rPr>
              <a:t>о</a:t>
            </a:r>
            <a:r>
              <a:rPr sz="3200" b="1" spc="0" dirty="0" smtClean="0">
                <a:latin typeface="Arial"/>
                <a:cs typeface="Arial"/>
              </a:rPr>
              <a:t>-</a:t>
            </a:r>
            <a:r>
              <a:rPr sz="3200" b="1" spc="-5" dirty="0" smtClean="0">
                <a:latin typeface="Arial"/>
                <a:cs typeface="Arial"/>
              </a:rPr>
              <a:t>пр</a:t>
            </a:r>
            <a:r>
              <a:rPr sz="3200" b="1" spc="-15" dirty="0" smtClean="0">
                <a:latin typeface="Arial"/>
                <a:cs typeface="Arial"/>
              </a:rPr>
              <a:t>о</a:t>
            </a:r>
            <a:r>
              <a:rPr sz="3200" b="1" spc="-5" dirty="0" smtClean="0">
                <a:latin typeface="Arial"/>
                <a:cs typeface="Arial"/>
              </a:rPr>
              <a:t>п</a:t>
            </a:r>
            <a:r>
              <a:rPr sz="3200" b="1" spc="-10" dirty="0" smtClean="0">
                <a:latin typeface="Arial"/>
                <a:cs typeface="Arial"/>
              </a:rPr>
              <a:t>а</a:t>
            </a:r>
            <a:r>
              <a:rPr sz="3200" b="1" spc="-5" dirty="0" smtClean="0">
                <a:latin typeface="Arial"/>
                <a:cs typeface="Arial"/>
              </a:rPr>
              <a:t>г</a:t>
            </a:r>
            <a:r>
              <a:rPr sz="3200" b="1" spc="-10" dirty="0" smtClean="0">
                <a:latin typeface="Arial"/>
                <a:cs typeface="Arial"/>
              </a:rPr>
              <a:t>а</a:t>
            </a:r>
            <a:r>
              <a:rPr sz="3200" b="1" spc="-5" dirty="0" smtClean="0">
                <a:latin typeface="Arial"/>
                <a:cs typeface="Arial"/>
              </a:rPr>
              <a:t>нди</a:t>
            </a:r>
            <a:r>
              <a:rPr sz="3200" b="1" spc="-10" dirty="0" smtClean="0">
                <a:latin typeface="Arial"/>
                <a:cs typeface="Arial"/>
              </a:rPr>
              <a:t>с</a:t>
            </a:r>
            <a:r>
              <a:rPr sz="3200" b="1" spc="0" dirty="0" smtClean="0">
                <a:latin typeface="Arial"/>
                <a:cs typeface="Arial"/>
              </a:rPr>
              <a:t>т</a:t>
            </a:r>
            <a:r>
              <a:rPr sz="3200" b="1" spc="-10" dirty="0" smtClean="0">
                <a:latin typeface="Arial"/>
                <a:cs typeface="Arial"/>
              </a:rPr>
              <a:t>с</a:t>
            </a:r>
            <a:r>
              <a:rPr sz="3200" b="1" spc="0" dirty="0" smtClean="0">
                <a:latin typeface="Arial"/>
                <a:cs typeface="Arial"/>
              </a:rPr>
              <a:t>к</a:t>
            </a:r>
            <a:r>
              <a:rPr sz="3200" b="1" spc="-10" dirty="0" smtClean="0">
                <a:latin typeface="Arial"/>
                <a:cs typeface="Arial"/>
              </a:rPr>
              <a:t>а</a:t>
            </a:r>
            <a:r>
              <a:rPr sz="3200" b="1" spc="0" dirty="0" smtClean="0">
                <a:latin typeface="Arial"/>
                <a:cs typeface="Arial"/>
              </a:rPr>
              <a:t>я </a:t>
            </a:r>
            <a:r>
              <a:rPr sz="3200" b="1" spc="5" dirty="0" smtClean="0">
                <a:latin typeface="Arial"/>
                <a:cs typeface="Arial"/>
              </a:rPr>
              <a:t>м</a:t>
            </a:r>
            <a:r>
              <a:rPr sz="3200" b="1" spc="-10" dirty="0" smtClean="0">
                <a:latin typeface="Arial"/>
                <a:cs typeface="Arial"/>
              </a:rPr>
              <a:t>е</a:t>
            </a:r>
            <a:r>
              <a:rPr sz="3200" b="1" spc="0" dirty="0" smtClean="0">
                <a:latin typeface="Arial"/>
                <a:cs typeface="Arial"/>
              </a:rPr>
              <a:t>т</a:t>
            </a:r>
            <a:r>
              <a:rPr sz="3200" b="1" spc="-5" dirty="0" smtClean="0">
                <a:latin typeface="Arial"/>
                <a:cs typeface="Arial"/>
              </a:rPr>
              <a:t>оди</a:t>
            </a:r>
            <a:r>
              <a:rPr sz="3200" b="1" spc="0" dirty="0" smtClean="0">
                <a:latin typeface="Arial"/>
                <a:cs typeface="Arial"/>
              </a:rPr>
              <a:t>ч</a:t>
            </a:r>
            <a:r>
              <a:rPr sz="3200" b="1" spc="-10" dirty="0" smtClean="0">
                <a:latin typeface="Arial"/>
                <a:cs typeface="Arial"/>
              </a:rPr>
              <a:t>ес</a:t>
            </a:r>
            <a:r>
              <a:rPr sz="3200" b="1" spc="0" dirty="0" smtClean="0">
                <a:latin typeface="Arial"/>
                <a:cs typeface="Arial"/>
              </a:rPr>
              <a:t>к</a:t>
            </a:r>
            <a:r>
              <a:rPr sz="3200" b="1" spc="-10" dirty="0" smtClean="0">
                <a:latin typeface="Arial"/>
                <a:cs typeface="Arial"/>
              </a:rPr>
              <a:t>а</a:t>
            </a:r>
            <a:r>
              <a:rPr sz="3200" b="1" spc="0" dirty="0" smtClean="0">
                <a:latin typeface="Arial"/>
                <a:cs typeface="Arial"/>
              </a:rPr>
              <a:t>я</a:t>
            </a:r>
            <a:r>
              <a:rPr sz="3200" b="1" spc="-50" dirty="0" smtClean="0">
                <a:latin typeface="Arial"/>
                <a:cs typeface="Arial"/>
              </a:rPr>
              <a:t> </a:t>
            </a:r>
            <a:r>
              <a:rPr sz="3200" b="1" spc="-5" dirty="0" smtClean="0">
                <a:latin typeface="Arial"/>
                <a:cs typeface="Arial"/>
              </a:rPr>
              <a:t>прод</a:t>
            </a:r>
            <a:r>
              <a:rPr sz="3200" b="1" spc="-10" dirty="0" smtClean="0">
                <a:latin typeface="Arial"/>
                <a:cs typeface="Arial"/>
              </a:rPr>
              <a:t>у</a:t>
            </a:r>
            <a:r>
              <a:rPr sz="3200" b="1" spc="0" dirty="0" smtClean="0">
                <a:latin typeface="Arial"/>
                <a:cs typeface="Arial"/>
              </a:rPr>
              <a:t>к</a:t>
            </a:r>
            <a:r>
              <a:rPr sz="3200" b="1" spc="-5" dirty="0" smtClean="0">
                <a:latin typeface="Arial"/>
                <a:cs typeface="Arial"/>
              </a:rPr>
              <a:t>ци</a:t>
            </a:r>
            <a:r>
              <a:rPr sz="3200" b="1" spc="0" dirty="0" smtClean="0">
                <a:latin typeface="Arial"/>
                <a:cs typeface="Arial"/>
              </a:rPr>
              <a:t>я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33916" y="3259326"/>
            <a:ext cx="7374890" cy="299656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indent="0">
              <a:lnSpc>
                <a:spcPct val="100000"/>
              </a:lnSpc>
            </a:pPr>
            <a:r>
              <a:rPr sz="2800" spc="-30" dirty="0" smtClean="0">
                <a:latin typeface="Arial"/>
                <a:cs typeface="Arial"/>
              </a:rPr>
              <a:t>С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20" dirty="0" smtClean="0">
                <a:latin typeface="Arial"/>
                <a:cs typeface="Arial"/>
              </a:rPr>
              <a:t>ерж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т</a:t>
            </a:r>
            <a:r>
              <a:rPr sz="2800" spc="30" dirty="0" smtClean="0">
                <a:latin typeface="Arial"/>
                <a:cs typeface="Arial"/>
              </a:rPr>
              <a:t> 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20" dirty="0" smtClean="0">
                <a:latin typeface="Arial"/>
                <a:cs typeface="Arial"/>
              </a:rPr>
              <a:t>ве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20" dirty="0" smtClean="0">
                <a:latin typeface="Arial"/>
                <a:cs typeface="Arial"/>
              </a:rPr>
              <a:t>ен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я</a:t>
            </a:r>
            <a:r>
              <a:rPr sz="2800" spc="-10" dirty="0" smtClean="0">
                <a:latin typeface="Arial"/>
                <a:cs typeface="Arial"/>
              </a:rPr>
              <a:t>, </a:t>
            </a:r>
            <a:r>
              <a:rPr sz="2800" b="1" spc="-20" dirty="0" smtClean="0">
                <a:solidFill>
                  <a:srgbClr val="CC3200"/>
                </a:solidFill>
                <a:latin typeface="Arial"/>
                <a:cs typeface="Arial"/>
              </a:rPr>
              <a:t>п</a:t>
            </a:r>
            <a:r>
              <a:rPr sz="2800" b="1" spc="-25" dirty="0" smtClean="0">
                <a:solidFill>
                  <a:srgbClr val="CC3200"/>
                </a:solidFill>
                <a:latin typeface="Arial"/>
                <a:cs typeface="Arial"/>
              </a:rPr>
              <a:t>о</a:t>
            </a:r>
            <a:r>
              <a:rPr sz="2800" b="1" spc="-20" dirty="0" smtClean="0">
                <a:solidFill>
                  <a:srgbClr val="CC3200"/>
                </a:solidFill>
                <a:latin typeface="Arial"/>
                <a:cs typeface="Arial"/>
              </a:rPr>
              <a:t>д</a:t>
            </a:r>
            <a:r>
              <a:rPr sz="2800" b="1" spc="-25" dirty="0" smtClean="0">
                <a:solidFill>
                  <a:srgbClr val="CC3200"/>
                </a:solidFill>
                <a:latin typeface="Arial"/>
                <a:cs typeface="Arial"/>
              </a:rPr>
              <a:t>л</a:t>
            </a:r>
            <a:r>
              <a:rPr sz="2800" b="1" spc="-20" dirty="0" smtClean="0">
                <a:solidFill>
                  <a:srgbClr val="CC3200"/>
                </a:solidFill>
                <a:latin typeface="Arial"/>
                <a:cs typeface="Arial"/>
              </a:rPr>
              <a:t>е</a:t>
            </a:r>
            <a:r>
              <a:rPr sz="2800" b="1" spc="-25" dirty="0" smtClean="0">
                <a:solidFill>
                  <a:srgbClr val="CC3200"/>
                </a:solidFill>
                <a:latin typeface="Arial"/>
                <a:cs typeface="Arial"/>
              </a:rPr>
              <a:t>ж</a:t>
            </a:r>
            <a:r>
              <a:rPr sz="2800" b="1" spc="-20" dirty="0" smtClean="0">
                <a:solidFill>
                  <a:srgbClr val="CC3200"/>
                </a:solidFill>
                <a:latin typeface="Arial"/>
                <a:cs typeface="Arial"/>
              </a:rPr>
              <a:t>ащ</a:t>
            </a:r>
            <a:r>
              <a:rPr sz="2800" b="1" spc="-25" dirty="0" smtClean="0">
                <a:solidFill>
                  <a:srgbClr val="CC3200"/>
                </a:solidFill>
                <a:latin typeface="Arial"/>
                <a:cs typeface="Arial"/>
              </a:rPr>
              <a:t>и</a:t>
            </a:r>
            <a:r>
              <a:rPr sz="2800" b="1" spc="-20" dirty="0" smtClean="0">
                <a:solidFill>
                  <a:srgbClr val="CC3200"/>
                </a:solidFill>
                <a:latin typeface="Arial"/>
                <a:cs typeface="Arial"/>
              </a:rPr>
              <a:t>е</a:t>
            </a:r>
            <a:r>
              <a:rPr sz="2800" b="1" spc="-10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800" b="1" spc="-25" dirty="0" smtClean="0">
                <a:solidFill>
                  <a:srgbClr val="CC3200"/>
                </a:solidFill>
                <a:latin typeface="Arial"/>
                <a:cs typeface="Arial"/>
              </a:rPr>
              <a:t>р</a:t>
            </a:r>
            <a:r>
              <a:rPr sz="2800" b="1" spc="-20" dirty="0" smtClean="0">
                <a:solidFill>
                  <a:srgbClr val="CC3200"/>
                </a:solidFill>
                <a:latin typeface="Arial"/>
                <a:cs typeface="Arial"/>
              </a:rPr>
              <a:t>асп</a:t>
            </a:r>
            <a:r>
              <a:rPr sz="2800" b="1" spc="-25" dirty="0" smtClean="0">
                <a:solidFill>
                  <a:srgbClr val="CC3200"/>
                </a:solidFill>
                <a:latin typeface="Arial"/>
                <a:cs typeface="Arial"/>
              </a:rPr>
              <a:t>ро</a:t>
            </a:r>
            <a:r>
              <a:rPr sz="2800" b="1" spc="-5" dirty="0" smtClean="0">
                <a:solidFill>
                  <a:srgbClr val="CC3200"/>
                </a:solidFill>
                <a:latin typeface="Arial"/>
                <a:cs typeface="Arial"/>
              </a:rPr>
              <a:t>с</a:t>
            </a:r>
            <a:r>
              <a:rPr sz="2800" b="1" spc="-40" dirty="0" smtClean="0">
                <a:solidFill>
                  <a:srgbClr val="CC3200"/>
                </a:solidFill>
                <a:latin typeface="Arial"/>
                <a:cs typeface="Arial"/>
              </a:rPr>
              <a:t>т</a:t>
            </a:r>
            <a:r>
              <a:rPr sz="2800" b="1" spc="-25" dirty="0" smtClean="0">
                <a:solidFill>
                  <a:srgbClr val="CC3200"/>
                </a:solidFill>
                <a:latin typeface="Arial"/>
                <a:cs typeface="Arial"/>
              </a:rPr>
              <a:t>р</a:t>
            </a:r>
            <a:r>
              <a:rPr sz="2800" b="1" spc="-20" dirty="0" smtClean="0">
                <a:solidFill>
                  <a:srgbClr val="CC3200"/>
                </a:solidFill>
                <a:latin typeface="Arial"/>
                <a:cs typeface="Arial"/>
              </a:rPr>
              <a:t>анен</a:t>
            </a:r>
            <a:r>
              <a:rPr sz="2800" b="1" spc="-25" dirty="0" smtClean="0">
                <a:solidFill>
                  <a:srgbClr val="CC3200"/>
                </a:solidFill>
                <a:latin typeface="Arial"/>
                <a:cs typeface="Arial"/>
              </a:rPr>
              <a:t>и</a:t>
            </a:r>
            <a:r>
              <a:rPr sz="2800" b="1" spc="-30" dirty="0" smtClean="0">
                <a:solidFill>
                  <a:srgbClr val="CC3200"/>
                </a:solidFill>
                <a:latin typeface="Arial"/>
                <a:cs typeface="Arial"/>
              </a:rPr>
              <a:t>ю</a:t>
            </a:r>
            <a:r>
              <a:rPr sz="2800" spc="-10" dirty="0" smtClean="0">
                <a:latin typeface="Arial"/>
                <a:cs typeface="Arial"/>
              </a:rPr>
              <a:t>,</a:t>
            </a:r>
            <a:r>
              <a:rPr sz="2800" spc="50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разъ</a:t>
            </a:r>
            <a:r>
              <a:rPr sz="2800" spc="-25" dirty="0" smtClean="0">
                <a:latin typeface="Arial"/>
                <a:cs typeface="Arial"/>
              </a:rPr>
              <a:t>я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20" dirty="0" smtClean="0">
                <a:latin typeface="Arial"/>
                <a:cs typeface="Arial"/>
              </a:rPr>
              <a:t>нен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я</a:t>
            </a:r>
            <a:r>
              <a:rPr sz="2800" spc="1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р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20" dirty="0" smtClean="0">
                <a:latin typeface="Arial"/>
                <a:cs typeface="Arial"/>
              </a:rPr>
              <a:t>ов</a:t>
            </a:r>
            <a:r>
              <a:rPr sz="2800" spc="10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и</a:t>
            </a:r>
            <a:r>
              <a:rPr sz="2800" spc="-1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15" dirty="0" smtClean="0">
                <a:latin typeface="Arial"/>
                <a:cs typeface="Arial"/>
              </a:rPr>
              <a:t>ето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20" dirty="0" smtClean="0">
                <a:latin typeface="Arial"/>
                <a:cs typeface="Arial"/>
              </a:rPr>
              <a:t>ов</a:t>
            </a:r>
            <a:r>
              <a:rPr sz="2800" spc="-10" dirty="0" smtClean="0">
                <a:latin typeface="Arial"/>
                <a:cs typeface="Arial"/>
              </a:rPr>
              <a:t>,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ана</a:t>
            </a:r>
            <a:r>
              <a:rPr sz="2800" spc="-25" dirty="0" smtClean="0">
                <a:latin typeface="Arial"/>
                <a:cs typeface="Arial"/>
              </a:rPr>
              <a:t>ли</a:t>
            </a:r>
            <a:r>
              <a:rPr sz="2800" spc="-15" dirty="0" smtClean="0">
                <a:latin typeface="Arial"/>
                <a:cs typeface="Arial"/>
              </a:rPr>
              <a:t>з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пы</a:t>
            </a:r>
            <a:r>
              <a:rPr sz="2800" spc="-15" dirty="0" smtClean="0">
                <a:latin typeface="Arial"/>
                <a:cs typeface="Arial"/>
              </a:rPr>
              <a:t>та</a:t>
            </a:r>
            <a:r>
              <a:rPr sz="2800" spc="-10" dirty="0" smtClean="0">
                <a:latin typeface="Arial"/>
                <a:cs typeface="Arial"/>
              </a:rPr>
              <a:t>,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пи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20" dirty="0" smtClean="0">
                <a:latin typeface="Arial"/>
                <a:cs typeface="Arial"/>
              </a:rPr>
              <a:t>ан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я</a:t>
            </a:r>
            <a:r>
              <a:rPr sz="2800" spc="-1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15" dirty="0" smtClean="0">
                <a:latin typeface="Arial"/>
                <a:cs typeface="Arial"/>
              </a:rPr>
              <a:t>агог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че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к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х</a:t>
            </a:r>
            <a:r>
              <a:rPr sz="2800" spc="25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те</a:t>
            </a:r>
            <a:r>
              <a:rPr sz="2800" spc="-10" dirty="0" smtClean="0">
                <a:latin typeface="Arial"/>
                <a:cs typeface="Arial"/>
              </a:rPr>
              <a:t>х</a:t>
            </a:r>
            <a:r>
              <a:rPr sz="2800" spc="-20" dirty="0" smtClean="0">
                <a:latin typeface="Arial"/>
                <a:cs typeface="Arial"/>
              </a:rPr>
              <a:t>но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15" dirty="0" smtClean="0">
                <a:latin typeface="Arial"/>
                <a:cs typeface="Arial"/>
              </a:rPr>
              <a:t>ог</a:t>
            </a:r>
            <a:r>
              <a:rPr sz="2800" spc="-25" dirty="0" smtClean="0">
                <a:latin typeface="Arial"/>
                <a:cs typeface="Arial"/>
              </a:rPr>
              <a:t>ий</a:t>
            </a:r>
            <a:r>
              <a:rPr sz="2800" spc="-10" dirty="0" smtClean="0">
                <a:latin typeface="Arial"/>
                <a:cs typeface="Arial"/>
              </a:rPr>
              <a:t>,</a:t>
            </a:r>
            <a:r>
              <a:rPr sz="2800" spc="25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ор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ент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р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15" dirty="0" smtClean="0">
                <a:latin typeface="Arial"/>
                <a:cs typeface="Arial"/>
              </a:rPr>
              <a:t>ет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в тек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25" dirty="0" smtClean="0">
                <a:latin typeface="Arial"/>
                <a:cs typeface="Arial"/>
              </a:rPr>
              <a:t>щи</a:t>
            </a:r>
            <a:r>
              <a:rPr sz="2800" spc="-15" dirty="0" smtClean="0">
                <a:latin typeface="Arial"/>
                <a:cs typeface="Arial"/>
              </a:rPr>
              <a:t>х</a:t>
            </a:r>
            <a:r>
              <a:rPr sz="2800" spc="-10" dirty="0" smtClean="0">
                <a:latin typeface="Arial"/>
                <a:cs typeface="Arial"/>
              </a:rPr>
              <a:t> с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бы</a:t>
            </a:r>
            <a:r>
              <a:rPr sz="2800" spc="-15" dirty="0" smtClean="0">
                <a:latin typeface="Arial"/>
                <a:cs typeface="Arial"/>
              </a:rPr>
              <a:t>т</a:t>
            </a:r>
            <a:r>
              <a:rPr sz="2800" spc="-25" dirty="0" smtClean="0">
                <a:latin typeface="Arial"/>
                <a:cs typeface="Arial"/>
              </a:rPr>
              <a:t>ия</a:t>
            </a:r>
            <a:r>
              <a:rPr sz="2800" spc="-15" dirty="0" smtClean="0">
                <a:latin typeface="Arial"/>
                <a:cs typeface="Arial"/>
              </a:rPr>
              <a:t>х</a:t>
            </a:r>
            <a:r>
              <a:rPr sz="2800" spc="-10" dirty="0" smtClean="0">
                <a:latin typeface="Arial"/>
                <a:cs typeface="Arial"/>
              </a:rPr>
              <a:t>,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ро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15" dirty="0" smtClean="0">
                <a:latin typeface="Arial"/>
                <a:cs typeface="Arial"/>
              </a:rPr>
              <a:t>аган</a:t>
            </a:r>
            <a:r>
              <a:rPr sz="2800" spc="-25" dirty="0" smtClean="0">
                <a:latin typeface="Arial"/>
                <a:cs typeface="Arial"/>
              </a:rPr>
              <a:t>ди</a:t>
            </a:r>
            <a:r>
              <a:rPr sz="2800" spc="-20" dirty="0" smtClean="0">
                <a:latin typeface="Arial"/>
                <a:cs typeface="Arial"/>
              </a:rPr>
              <a:t>р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15" dirty="0" smtClean="0">
                <a:latin typeface="Arial"/>
                <a:cs typeface="Arial"/>
              </a:rPr>
              <a:t>ет на</a:t>
            </a:r>
            <a:r>
              <a:rPr sz="2800" spc="-25" dirty="0" smtClean="0">
                <a:latin typeface="Arial"/>
                <a:cs typeface="Arial"/>
              </a:rPr>
              <a:t>иб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20" dirty="0" smtClean="0">
                <a:latin typeface="Arial"/>
                <a:cs typeface="Arial"/>
              </a:rPr>
              <a:t>ее</a:t>
            </a:r>
            <a:r>
              <a:rPr sz="2800" spc="30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важн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 акт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20" dirty="0" smtClean="0">
                <a:latin typeface="Arial"/>
                <a:cs typeface="Arial"/>
              </a:rPr>
              <a:t>а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20" dirty="0" smtClean="0">
                <a:latin typeface="Arial"/>
                <a:cs typeface="Arial"/>
              </a:rPr>
              <a:t>ьн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15" dirty="0" smtClean="0">
                <a:latin typeface="Arial"/>
                <a:cs typeface="Arial"/>
              </a:rPr>
              <a:t> на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рав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20" dirty="0" smtClean="0">
                <a:latin typeface="Arial"/>
                <a:cs typeface="Arial"/>
              </a:rPr>
              <a:t>ен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я</a:t>
            </a:r>
            <a:r>
              <a:rPr sz="2800" spc="1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15" dirty="0" smtClean="0">
                <a:latin typeface="Arial"/>
                <a:cs typeface="Arial"/>
              </a:rPr>
              <a:t>агог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че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кой</a:t>
            </a:r>
            <a:r>
              <a:rPr sz="2800" spc="3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25" dirty="0" smtClean="0">
                <a:latin typeface="Arial"/>
                <a:cs typeface="Arial"/>
              </a:rPr>
              <a:t>я</a:t>
            </a:r>
            <a:r>
              <a:rPr sz="2800" spc="-15" dirty="0" smtClean="0">
                <a:latin typeface="Arial"/>
                <a:cs typeface="Arial"/>
              </a:rPr>
              <a:t>те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20" dirty="0" smtClean="0">
                <a:latin typeface="Arial"/>
                <a:cs typeface="Arial"/>
              </a:rPr>
              <a:t>ьно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ти</a:t>
            </a:r>
            <a:r>
              <a:rPr sz="2800" spc="-10" dirty="0" smtClean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83673" y="2330195"/>
            <a:ext cx="7010399" cy="318515"/>
          </a:xfrm>
          <a:custGeom>
            <a:avLst/>
            <a:gdLst/>
            <a:ahLst/>
            <a:cxnLst/>
            <a:rect l="l" t="t" r="r" b="b"/>
            <a:pathLst>
              <a:path w="7010399" h="318515">
                <a:moveTo>
                  <a:pt x="0" y="0"/>
                </a:moveTo>
                <a:lnTo>
                  <a:pt x="0" y="318515"/>
                </a:lnTo>
                <a:lnTo>
                  <a:pt x="7010399" y="318515"/>
                </a:lnTo>
                <a:lnTo>
                  <a:pt x="701039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02673" y="2330195"/>
            <a:ext cx="394715" cy="320039"/>
          </a:xfrm>
          <a:custGeom>
            <a:avLst/>
            <a:gdLst/>
            <a:ahLst/>
            <a:cxnLst/>
            <a:rect l="l" t="t" r="r" b="b"/>
            <a:pathLst>
              <a:path w="394715" h="320039">
                <a:moveTo>
                  <a:pt x="394715" y="320039"/>
                </a:moveTo>
                <a:lnTo>
                  <a:pt x="394715" y="0"/>
                </a:lnTo>
                <a:lnTo>
                  <a:pt x="198119" y="0"/>
                </a:lnTo>
                <a:lnTo>
                  <a:pt x="150408" y="4649"/>
                </a:lnTo>
                <a:lnTo>
                  <a:pt x="106936" y="17858"/>
                </a:lnTo>
                <a:lnTo>
                  <a:pt x="69059" y="38514"/>
                </a:lnTo>
                <a:lnTo>
                  <a:pt x="38136" y="65507"/>
                </a:lnTo>
                <a:lnTo>
                  <a:pt x="15525" y="97726"/>
                </a:lnTo>
                <a:lnTo>
                  <a:pt x="2584" y="134060"/>
                </a:lnTo>
                <a:lnTo>
                  <a:pt x="0" y="160019"/>
                </a:lnTo>
                <a:lnTo>
                  <a:pt x="654" y="173146"/>
                </a:lnTo>
                <a:lnTo>
                  <a:pt x="10070" y="210604"/>
                </a:lnTo>
                <a:lnTo>
                  <a:pt x="29609" y="244318"/>
                </a:lnTo>
                <a:lnTo>
                  <a:pt x="57911" y="273176"/>
                </a:lnTo>
                <a:lnTo>
                  <a:pt x="93621" y="296068"/>
                </a:lnTo>
                <a:lnTo>
                  <a:pt x="135379" y="311883"/>
                </a:lnTo>
                <a:lnTo>
                  <a:pt x="181829" y="319509"/>
                </a:lnTo>
                <a:lnTo>
                  <a:pt x="198119" y="320039"/>
                </a:lnTo>
                <a:lnTo>
                  <a:pt x="394715" y="320039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9220" rIns="0" bIns="0" rtlCol="0">
            <a:noAutofit/>
          </a:bodyPr>
          <a:lstStyle/>
          <a:p>
            <a:pPr marL="1489710" marR="12700" indent="-1051560">
              <a:lnSpc>
                <a:spcPts val="3460"/>
              </a:lnSpc>
            </a:pPr>
            <a:r>
              <a:rPr sz="3200" b="1" dirty="0" smtClean="0">
                <a:latin typeface="Arial"/>
                <a:cs typeface="Arial"/>
              </a:rPr>
              <a:t>И</a:t>
            </a:r>
            <a:r>
              <a:rPr sz="3200" b="1" spc="-5" dirty="0" smtClean="0">
                <a:latin typeface="Arial"/>
                <a:cs typeface="Arial"/>
              </a:rPr>
              <a:t>н</a:t>
            </a:r>
            <a:r>
              <a:rPr sz="3200" b="1" spc="0" dirty="0" smtClean="0">
                <a:latin typeface="Arial"/>
                <a:cs typeface="Arial"/>
              </a:rPr>
              <a:t>ф</a:t>
            </a:r>
            <a:r>
              <a:rPr sz="3200" b="1" spc="-5" dirty="0" smtClean="0">
                <a:latin typeface="Arial"/>
                <a:cs typeface="Arial"/>
              </a:rPr>
              <a:t>ор</a:t>
            </a:r>
            <a:r>
              <a:rPr sz="3200" b="1" spc="5" dirty="0" smtClean="0">
                <a:latin typeface="Arial"/>
                <a:cs typeface="Arial"/>
              </a:rPr>
              <a:t>м</a:t>
            </a:r>
            <a:r>
              <a:rPr sz="3200" b="1" spc="-10" dirty="0" smtClean="0">
                <a:latin typeface="Arial"/>
                <a:cs typeface="Arial"/>
              </a:rPr>
              <a:t>а</a:t>
            </a:r>
            <a:r>
              <a:rPr sz="3200" b="1" spc="-5" dirty="0" smtClean="0">
                <a:latin typeface="Arial"/>
                <a:cs typeface="Arial"/>
              </a:rPr>
              <a:t>ц</a:t>
            </a:r>
            <a:r>
              <a:rPr sz="3200" b="1" spc="-15" dirty="0" smtClean="0">
                <a:latin typeface="Arial"/>
                <a:cs typeface="Arial"/>
              </a:rPr>
              <a:t>и</a:t>
            </a:r>
            <a:r>
              <a:rPr sz="3200" b="1" spc="-5" dirty="0" smtClean="0">
                <a:latin typeface="Arial"/>
                <a:cs typeface="Arial"/>
              </a:rPr>
              <a:t>онн</a:t>
            </a:r>
            <a:r>
              <a:rPr sz="3200" b="1" spc="-10" dirty="0" smtClean="0">
                <a:latin typeface="Arial"/>
                <a:cs typeface="Arial"/>
              </a:rPr>
              <a:t>о</a:t>
            </a:r>
            <a:r>
              <a:rPr sz="3200" b="1" spc="0" dirty="0" smtClean="0">
                <a:latin typeface="Arial"/>
                <a:cs typeface="Arial"/>
              </a:rPr>
              <a:t>-</a:t>
            </a:r>
            <a:r>
              <a:rPr sz="3200" b="1" spc="-5" dirty="0" smtClean="0">
                <a:latin typeface="Arial"/>
                <a:cs typeface="Arial"/>
              </a:rPr>
              <a:t>пр</a:t>
            </a:r>
            <a:r>
              <a:rPr sz="3200" b="1" spc="-15" dirty="0" smtClean="0">
                <a:latin typeface="Arial"/>
                <a:cs typeface="Arial"/>
              </a:rPr>
              <a:t>о</a:t>
            </a:r>
            <a:r>
              <a:rPr sz="3200" b="1" spc="-5" dirty="0" smtClean="0">
                <a:latin typeface="Arial"/>
                <a:cs typeface="Arial"/>
              </a:rPr>
              <a:t>п</a:t>
            </a:r>
            <a:r>
              <a:rPr sz="3200" b="1" spc="-10" dirty="0" smtClean="0">
                <a:latin typeface="Arial"/>
                <a:cs typeface="Arial"/>
              </a:rPr>
              <a:t>а</a:t>
            </a:r>
            <a:r>
              <a:rPr sz="3200" b="1" spc="-5" dirty="0" smtClean="0">
                <a:latin typeface="Arial"/>
                <a:cs typeface="Arial"/>
              </a:rPr>
              <a:t>г</a:t>
            </a:r>
            <a:r>
              <a:rPr sz="3200" b="1" spc="-10" dirty="0" smtClean="0">
                <a:latin typeface="Arial"/>
                <a:cs typeface="Arial"/>
              </a:rPr>
              <a:t>а</a:t>
            </a:r>
            <a:r>
              <a:rPr sz="3200" b="1" spc="-5" dirty="0" smtClean="0">
                <a:latin typeface="Arial"/>
                <a:cs typeface="Arial"/>
              </a:rPr>
              <a:t>нди</a:t>
            </a:r>
            <a:r>
              <a:rPr sz="3200" b="1" spc="-10" dirty="0" smtClean="0">
                <a:latin typeface="Arial"/>
                <a:cs typeface="Arial"/>
              </a:rPr>
              <a:t>с</a:t>
            </a:r>
            <a:r>
              <a:rPr sz="3200" b="1" spc="0" dirty="0" smtClean="0">
                <a:latin typeface="Arial"/>
                <a:cs typeface="Arial"/>
              </a:rPr>
              <a:t>т</a:t>
            </a:r>
            <a:r>
              <a:rPr sz="3200" b="1" spc="-10" dirty="0" smtClean="0">
                <a:latin typeface="Arial"/>
                <a:cs typeface="Arial"/>
              </a:rPr>
              <a:t>с</a:t>
            </a:r>
            <a:r>
              <a:rPr sz="3200" b="1" spc="0" dirty="0" smtClean="0">
                <a:latin typeface="Arial"/>
                <a:cs typeface="Arial"/>
              </a:rPr>
              <a:t>к</a:t>
            </a:r>
            <a:r>
              <a:rPr sz="3200" b="1" spc="-10" dirty="0" smtClean="0">
                <a:latin typeface="Arial"/>
                <a:cs typeface="Arial"/>
              </a:rPr>
              <a:t>а</a:t>
            </a:r>
            <a:r>
              <a:rPr sz="3200" b="1" spc="0" dirty="0" smtClean="0">
                <a:latin typeface="Arial"/>
                <a:cs typeface="Arial"/>
              </a:rPr>
              <a:t>я </a:t>
            </a:r>
            <a:r>
              <a:rPr sz="3200" b="1" spc="5" dirty="0" smtClean="0">
                <a:latin typeface="Arial"/>
                <a:cs typeface="Arial"/>
              </a:rPr>
              <a:t>м</a:t>
            </a:r>
            <a:r>
              <a:rPr sz="3200" b="1" spc="-10" dirty="0" smtClean="0">
                <a:latin typeface="Arial"/>
                <a:cs typeface="Arial"/>
              </a:rPr>
              <a:t>е</a:t>
            </a:r>
            <a:r>
              <a:rPr sz="3200" b="1" spc="0" dirty="0" smtClean="0">
                <a:latin typeface="Arial"/>
                <a:cs typeface="Arial"/>
              </a:rPr>
              <a:t>т</a:t>
            </a:r>
            <a:r>
              <a:rPr sz="3200" b="1" spc="-5" dirty="0" smtClean="0">
                <a:latin typeface="Arial"/>
                <a:cs typeface="Arial"/>
              </a:rPr>
              <a:t>оди</a:t>
            </a:r>
            <a:r>
              <a:rPr sz="3200" b="1" spc="0" dirty="0" smtClean="0">
                <a:latin typeface="Arial"/>
                <a:cs typeface="Arial"/>
              </a:rPr>
              <a:t>ч</a:t>
            </a:r>
            <a:r>
              <a:rPr sz="3200" b="1" spc="-10" dirty="0" smtClean="0">
                <a:latin typeface="Arial"/>
                <a:cs typeface="Arial"/>
              </a:rPr>
              <a:t>ес</a:t>
            </a:r>
            <a:r>
              <a:rPr sz="3200" b="1" spc="0" dirty="0" smtClean="0">
                <a:latin typeface="Arial"/>
                <a:cs typeface="Arial"/>
              </a:rPr>
              <a:t>к</a:t>
            </a:r>
            <a:r>
              <a:rPr sz="3200" b="1" spc="-10" dirty="0" smtClean="0">
                <a:latin typeface="Arial"/>
                <a:cs typeface="Arial"/>
              </a:rPr>
              <a:t>а</a:t>
            </a:r>
            <a:r>
              <a:rPr sz="3200" b="1" spc="0" dirty="0" smtClean="0">
                <a:latin typeface="Arial"/>
                <a:cs typeface="Arial"/>
              </a:rPr>
              <a:t>я</a:t>
            </a:r>
            <a:r>
              <a:rPr sz="3200" b="1" spc="-50" dirty="0" smtClean="0">
                <a:latin typeface="Arial"/>
                <a:cs typeface="Arial"/>
              </a:rPr>
              <a:t> </a:t>
            </a:r>
            <a:r>
              <a:rPr sz="3200" b="1" spc="-5" dirty="0" smtClean="0">
                <a:latin typeface="Arial"/>
                <a:cs typeface="Arial"/>
              </a:rPr>
              <a:t>прод</a:t>
            </a:r>
            <a:r>
              <a:rPr sz="3200" b="1" spc="-10" dirty="0" smtClean="0">
                <a:latin typeface="Arial"/>
                <a:cs typeface="Arial"/>
              </a:rPr>
              <a:t>у</a:t>
            </a:r>
            <a:r>
              <a:rPr sz="3200" b="1" spc="0" dirty="0" smtClean="0">
                <a:latin typeface="Arial"/>
                <a:cs typeface="Arial"/>
              </a:rPr>
              <a:t>к</a:t>
            </a:r>
            <a:r>
              <a:rPr sz="3200" b="1" spc="-5" dirty="0" smtClean="0">
                <a:latin typeface="Arial"/>
                <a:cs typeface="Arial"/>
              </a:rPr>
              <a:t>ци</a:t>
            </a:r>
            <a:r>
              <a:rPr sz="3200" b="1" spc="0" dirty="0" smtClean="0">
                <a:latin typeface="Arial"/>
                <a:cs typeface="Arial"/>
              </a:rPr>
              <a:t>я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68384" y="3247134"/>
            <a:ext cx="5946140" cy="29108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b="1" spc="-30" dirty="0" smtClean="0">
                <a:latin typeface="Arial"/>
                <a:cs typeface="Arial"/>
              </a:rPr>
              <a:t>М</a:t>
            </a:r>
            <a:r>
              <a:rPr sz="2800" b="1" spc="-5" dirty="0" smtClean="0">
                <a:latin typeface="Arial"/>
                <a:cs typeface="Arial"/>
              </a:rPr>
              <a:t>е</a:t>
            </a:r>
            <a:r>
              <a:rPr sz="2800" b="1" spc="-65" dirty="0" smtClean="0">
                <a:latin typeface="Arial"/>
                <a:cs typeface="Arial"/>
              </a:rPr>
              <a:t>т</a:t>
            </a:r>
            <a:r>
              <a:rPr sz="2800" b="1" spc="-25" dirty="0" smtClean="0">
                <a:latin typeface="Arial"/>
                <a:cs typeface="Arial"/>
              </a:rPr>
              <a:t>о</a:t>
            </a:r>
            <a:r>
              <a:rPr sz="2800" b="1" spc="-5" dirty="0" smtClean="0">
                <a:latin typeface="Arial"/>
                <a:cs typeface="Arial"/>
              </a:rPr>
              <a:t>д</a:t>
            </a:r>
            <a:r>
              <a:rPr sz="2800" b="1" spc="-25" dirty="0" smtClean="0">
                <a:latin typeface="Arial"/>
                <a:cs typeface="Arial"/>
              </a:rPr>
              <a:t>и</a:t>
            </a:r>
            <a:r>
              <a:rPr sz="2800" b="1" spc="-10" dirty="0" smtClean="0">
                <a:latin typeface="Arial"/>
                <a:cs typeface="Arial"/>
              </a:rPr>
              <a:t>ч</a:t>
            </a:r>
            <a:r>
              <a:rPr sz="2800" b="1" spc="-15" dirty="0" smtClean="0">
                <a:latin typeface="Arial"/>
                <a:cs typeface="Arial"/>
              </a:rPr>
              <a:t>еск</a:t>
            </a:r>
            <a:r>
              <a:rPr sz="2800" b="1" spc="-25" dirty="0" smtClean="0">
                <a:latin typeface="Arial"/>
                <a:cs typeface="Arial"/>
              </a:rPr>
              <a:t>о</a:t>
            </a:r>
            <a:r>
              <a:rPr sz="2800" b="1" spc="-20" dirty="0" smtClean="0">
                <a:latin typeface="Arial"/>
                <a:cs typeface="Arial"/>
              </a:rPr>
              <a:t>е</a:t>
            </a:r>
            <a:r>
              <a:rPr sz="2800" b="1" spc="65" dirty="0" smtClean="0">
                <a:latin typeface="Arial"/>
                <a:cs typeface="Arial"/>
              </a:rPr>
              <a:t> </a:t>
            </a:r>
            <a:r>
              <a:rPr sz="2800" b="1" spc="-25" dirty="0" smtClean="0">
                <a:latin typeface="Arial"/>
                <a:cs typeface="Arial"/>
              </a:rPr>
              <a:t>о</a:t>
            </a:r>
            <a:r>
              <a:rPr sz="2800" b="1" spc="-20" dirty="0" smtClean="0">
                <a:latin typeface="Arial"/>
                <a:cs typeface="Arial"/>
              </a:rPr>
              <a:t>п</a:t>
            </a:r>
            <a:r>
              <a:rPr sz="2800" b="1" spc="-25" dirty="0" smtClean="0">
                <a:latin typeface="Arial"/>
                <a:cs typeface="Arial"/>
              </a:rPr>
              <a:t>и</a:t>
            </a:r>
            <a:r>
              <a:rPr sz="2800" b="1" spc="-20" dirty="0" smtClean="0">
                <a:latin typeface="Arial"/>
                <a:cs typeface="Arial"/>
              </a:rPr>
              <a:t>сан</a:t>
            </a:r>
            <a:r>
              <a:rPr sz="2800" b="1" spc="-25" dirty="0" smtClean="0">
                <a:latin typeface="Arial"/>
                <a:cs typeface="Arial"/>
              </a:rPr>
              <a:t>и</a:t>
            </a:r>
            <a:r>
              <a:rPr sz="2800" b="1" spc="-20" dirty="0" smtClean="0">
                <a:latin typeface="Arial"/>
                <a:cs typeface="Arial"/>
              </a:rPr>
              <a:t>е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</a:pPr>
            <a:endParaRPr sz="650"/>
          </a:p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b="1" spc="-30" dirty="0" smtClean="0">
                <a:latin typeface="Arial"/>
                <a:cs typeface="Arial"/>
              </a:rPr>
              <a:t>А</a:t>
            </a:r>
            <a:r>
              <a:rPr sz="2800" b="1" spc="-20" dirty="0" smtClean="0">
                <a:latin typeface="Arial"/>
                <a:cs typeface="Arial"/>
              </a:rPr>
              <a:t>нн</a:t>
            </a:r>
            <a:r>
              <a:rPr sz="2800" b="1" spc="-25" dirty="0" smtClean="0">
                <a:latin typeface="Arial"/>
                <a:cs typeface="Arial"/>
              </a:rPr>
              <a:t>о</a:t>
            </a:r>
            <a:r>
              <a:rPr sz="2800" b="1" spc="-65" dirty="0" smtClean="0">
                <a:latin typeface="Arial"/>
                <a:cs typeface="Arial"/>
              </a:rPr>
              <a:t>т</a:t>
            </a:r>
            <a:r>
              <a:rPr sz="2800" b="1" spc="-5" dirty="0" smtClean="0">
                <a:latin typeface="Arial"/>
                <a:cs typeface="Arial"/>
              </a:rPr>
              <a:t>а</a:t>
            </a:r>
            <a:r>
              <a:rPr sz="2800" b="1" spc="-15" dirty="0" smtClean="0">
                <a:latin typeface="Arial"/>
                <a:cs typeface="Arial"/>
              </a:rPr>
              <a:t>ц</a:t>
            </a:r>
            <a:r>
              <a:rPr sz="2800" b="1" spc="-25" dirty="0" smtClean="0">
                <a:latin typeface="Arial"/>
                <a:cs typeface="Arial"/>
              </a:rPr>
              <a:t>и</a:t>
            </a:r>
            <a:r>
              <a:rPr sz="2800" b="1" spc="-20" dirty="0" smtClean="0">
                <a:latin typeface="Arial"/>
                <a:cs typeface="Arial"/>
              </a:rPr>
              <a:t>я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</a:pPr>
            <a:endParaRPr sz="650"/>
          </a:p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b="1" spc="-25" dirty="0" smtClean="0">
                <a:latin typeface="Arial"/>
                <a:cs typeface="Arial"/>
              </a:rPr>
              <a:t>Инфор</a:t>
            </a:r>
            <a:r>
              <a:rPr sz="2800" b="1" spc="-30" dirty="0" smtClean="0">
                <a:latin typeface="Arial"/>
                <a:cs typeface="Arial"/>
              </a:rPr>
              <a:t>м</a:t>
            </a:r>
            <a:r>
              <a:rPr sz="2800" b="1" spc="-20" dirty="0" smtClean="0">
                <a:latin typeface="Arial"/>
                <a:cs typeface="Arial"/>
              </a:rPr>
              <a:t>а</a:t>
            </a:r>
            <a:r>
              <a:rPr sz="2800" b="1" spc="-25" dirty="0" smtClean="0">
                <a:latin typeface="Arial"/>
                <a:cs typeface="Arial"/>
              </a:rPr>
              <a:t>цио</a:t>
            </a:r>
            <a:r>
              <a:rPr sz="2800" b="1" spc="-20" dirty="0" smtClean="0">
                <a:latin typeface="Arial"/>
                <a:cs typeface="Arial"/>
              </a:rPr>
              <a:t>нный</a:t>
            </a:r>
            <a:r>
              <a:rPr sz="2800" b="1" spc="55" dirty="0" smtClean="0">
                <a:latin typeface="Arial"/>
                <a:cs typeface="Arial"/>
              </a:rPr>
              <a:t> </a:t>
            </a:r>
            <a:r>
              <a:rPr sz="2800" b="1" spc="-20" dirty="0" smtClean="0">
                <a:latin typeface="Arial"/>
                <a:cs typeface="Arial"/>
              </a:rPr>
              <a:t>п</a:t>
            </a:r>
            <a:r>
              <a:rPr sz="2800" b="1" spc="-25" dirty="0" smtClean="0">
                <a:latin typeface="Arial"/>
                <a:cs typeface="Arial"/>
              </a:rPr>
              <a:t>л</a:t>
            </a:r>
            <a:r>
              <a:rPr sz="2800" b="1" spc="-15" dirty="0" smtClean="0">
                <a:latin typeface="Arial"/>
                <a:cs typeface="Arial"/>
              </a:rPr>
              <a:t>акат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</a:pPr>
            <a:endParaRPr sz="650"/>
          </a:p>
          <a:p>
            <a:pPr marL="355600" marR="12700" indent="-342900">
              <a:lnSpc>
                <a:spcPct val="100000"/>
              </a:lnSpc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b="1" spc="-25" dirty="0" smtClean="0">
                <a:latin typeface="Arial"/>
                <a:cs typeface="Arial"/>
              </a:rPr>
              <a:t>Инфор</a:t>
            </a:r>
            <a:r>
              <a:rPr sz="2800" b="1" spc="-30" dirty="0" smtClean="0">
                <a:latin typeface="Arial"/>
                <a:cs typeface="Arial"/>
              </a:rPr>
              <a:t>м</a:t>
            </a:r>
            <a:r>
              <a:rPr sz="2800" b="1" spc="-20" dirty="0" smtClean="0">
                <a:latin typeface="Arial"/>
                <a:cs typeface="Arial"/>
              </a:rPr>
              <a:t>а</a:t>
            </a:r>
            <a:r>
              <a:rPr sz="2800" b="1" spc="-25" dirty="0" smtClean="0">
                <a:latin typeface="Arial"/>
                <a:cs typeface="Arial"/>
              </a:rPr>
              <a:t>цио</a:t>
            </a:r>
            <a:r>
              <a:rPr sz="2800" b="1" spc="-20" dirty="0" smtClean="0">
                <a:latin typeface="Arial"/>
                <a:cs typeface="Arial"/>
              </a:rPr>
              <a:t>нн</a:t>
            </a:r>
            <a:r>
              <a:rPr sz="2800" b="1" spc="-30" dirty="0" smtClean="0">
                <a:latin typeface="Arial"/>
                <a:cs typeface="Arial"/>
              </a:rPr>
              <a:t>о</a:t>
            </a:r>
            <a:r>
              <a:rPr sz="2800" b="1" spc="5" dirty="0" smtClean="0">
                <a:latin typeface="Arial"/>
                <a:cs typeface="Arial"/>
              </a:rPr>
              <a:t>-</a:t>
            </a:r>
            <a:r>
              <a:rPr sz="2800" b="1" spc="-30" dirty="0" smtClean="0">
                <a:latin typeface="Arial"/>
                <a:cs typeface="Arial"/>
              </a:rPr>
              <a:t>м</a:t>
            </a:r>
            <a:r>
              <a:rPr sz="2800" b="1" spc="-5" dirty="0" smtClean="0">
                <a:latin typeface="Arial"/>
                <a:cs typeface="Arial"/>
              </a:rPr>
              <a:t>ет</a:t>
            </a:r>
            <a:r>
              <a:rPr sz="2800" b="1" spc="-25" dirty="0" smtClean="0">
                <a:latin typeface="Arial"/>
                <a:cs typeface="Arial"/>
              </a:rPr>
              <a:t>о</a:t>
            </a:r>
            <a:r>
              <a:rPr sz="2800" b="1" spc="-20" dirty="0" smtClean="0">
                <a:latin typeface="Arial"/>
                <a:cs typeface="Arial"/>
              </a:rPr>
              <a:t>д</a:t>
            </a:r>
            <a:r>
              <a:rPr sz="2800" b="1" spc="-15" dirty="0" smtClean="0">
                <a:latin typeface="Arial"/>
                <a:cs typeface="Arial"/>
              </a:rPr>
              <a:t>и</a:t>
            </a:r>
            <a:r>
              <a:rPr sz="2800" b="1" spc="-25" dirty="0" smtClean="0">
                <a:latin typeface="Arial"/>
                <a:cs typeface="Arial"/>
              </a:rPr>
              <a:t>ч</a:t>
            </a:r>
            <a:r>
              <a:rPr sz="2800" b="1" spc="-15" dirty="0" smtClean="0">
                <a:latin typeface="Arial"/>
                <a:cs typeface="Arial"/>
              </a:rPr>
              <a:t>еск</a:t>
            </a:r>
            <a:r>
              <a:rPr sz="2800" b="1" spc="-5" dirty="0" smtClean="0">
                <a:latin typeface="Arial"/>
                <a:cs typeface="Arial"/>
              </a:rPr>
              <a:t>а</a:t>
            </a:r>
            <a:r>
              <a:rPr sz="2800" b="1" spc="-20" dirty="0" smtClean="0">
                <a:latin typeface="Arial"/>
                <a:cs typeface="Arial"/>
              </a:rPr>
              <a:t>я</a:t>
            </a:r>
            <a:r>
              <a:rPr sz="2800" b="1" spc="-10" dirty="0" smtClean="0">
                <a:latin typeface="Arial"/>
                <a:cs typeface="Arial"/>
              </a:rPr>
              <a:t> </a:t>
            </a:r>
            <a:r>
              <a:rPr sz="2800" b="1" spc="-25" dirty="0" smtClean="0">
                <a:latin typeface="Arial"/>
                <a:cs typeface="Arial"/>
              </a:rPr>
              <a:t>в</a:t>
            </a:r>
            <a:r>
              <a:rPr sz="2800" b="1" spc="-20" dirty="0" smtClean="0">
                <a:latin typeface="Arial"/>
                <a:cs typeface="Arial"/>
              </a:rPr>
              <a:t>ыс</a:t>
            </a:r>
            <a:r>
              <a:rPr sz="2800" b="1" spc="-55" dirty="0" smtClean="0">
                <a:latin typeface="Arial"/>
                <a:cs typeface="Arial"/>
              </a:rPr>
              <a:t>т</a:t>
            </a:r>
            <a:r>
              <a:rPr sz="2800" b="1" spc="-20" dirty="0" smtClean="0">
                <a:latin typeface="Arial"/>
                <a:cs typeface="Arial"/>
              </a:rPr>
              <a:t>а</a:t>
            </a:r>
            <a:r>
              <a:rPr sz="2800" b="1" spc="-25" dirty="0" smtClean="0">
                <a:latin typeface="Arial"/>
                <a:cs typeface="Arial"/>
              </a:rPr>
              <a:t>в</a:t>
            </a:r>
            <a:r>
              <a:rPr sz="2800" b="1" spc="-15" dirty="0" smtClean="0">
                <a:latin typeface="Arial"/>
                <a:cs typeface="Arial"/>
              </a:rPr>
              <a:t>ка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</a:pPr>
            <a:endParaRPr sz="650"/>
          </a:p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b="1" spc="-25" dirty="0" smtClean="0">
                <a:latin typeface="Arial"/>
                <a:cs typeface="Arial"/>
              </a:rPr>
              <a:t>Р</a:t>
            </a:r>
            <a:r>
              <a:rPr sz="2800" b="1" spc="-20" dirty="0" smtClean="0">
                <a:latin typeface="Arial"/>
                <a:cs typeface="Arial"/>
              </a:rPr>
              <a:t>ефе</a:t>
            </a:r>
            <a:r>
              <a:rPr sz="2800" b="1" spc="-25" dirty="0" smtClean="0">
                <a:latin typeface="Arial"/>
                <a:cs typeface="Arial"/>
              </a:rPr>
              <a:t>р</a:t>
            </a:r>
            <a:r>
              <a:rPr sz="2800" b="1" spc="-5" dirty="0" smtClean="0">
                <a:latin typeface="Arial"/>
                <a:cs typeface="Arial"/>
              </a:rPr>
              <a:t>а</a:t>
            </a:r>
            <a:r>
              <a:rPr sz="2800" b="1" spc="-15" dirty="0" smtClean="0">
                <a:latin typeface="Arial"/>
                <a:cs typeface="Arial"/>
              </a:rPr>
              <a:t>т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83673" y="2330195"/>
            <a:ext cx="7010399" cy="318515"/>
          </a:xfrm>
          <a:custGeom>
            <a:avLst/>
            <a:gdLst/>
            <a:ahLst/>
            <a:cxnLst/>
            <a:rect l="l" t="t" r="r" b="b"/>
            <a:pathLst>
              <a:path w="7010399" h="318515">
                <a:moveTo>
                  <a:pt x="0" y="0"/>
                </a:moveTo>
                <a:lnTo>
                  <a:pt x="0" y="318515"/>
                </a:lnTo>
                <a:lnTo>
                  <a:pt x="7010399" y="318515"/>
                </a:lnTo>
                <a:lnTo>
                  <a:pt x="701039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02673" y="2330195"/>
            <a:ext cx="394715" cy="320039"/>
          </a:xfrm>
          <a:custGeom>
            <a:avLst/>
            <a:gdLst/>
            <a:ahLst/>
            <a:cxnLst/>
            <a:rect l="l" t="t" r="r" b="b"/>
            <a:pathLst>
              <a:path w="394715" h="320039">
                <a:moveTo>
                  <a:pt x="394715" y="320039"/>
                </a:moveTo>
                <a:lnTo>
                  <a:pt x="394715" y="0"/>
                </a:lnTo>
                <a:lnTo>
                  <a:pt x="198119" y="0"/>
                </a:lnTo>
                <a:lnTo>
                  <a:pt x="150408" y="4649"/>
                </a:lnTo>
                <a:lnTo>
                  <a:pt x="106936" y="17858"/>
                </a:lnTo>
                <a:lnTo>
                  <a:pt x="69059" y="38514"/>
                </a:lnTo>
                <a:lnTo>
                  <a:pt x="38136" y="65507"/>
                </a:lnTo>
                <a:lnTo>
                  <a:pt x="15525" y="97726"/>
                </a:lnTo>
                <a:lnTo>
                  <a:pt x="2584" y="134060"/>
                </a:lnTo>
                <a:lnTo>
                  <a:pt x="0" y="160019"/>
                </a:lnTo>
                <a:lnTo>
                  <a:pt x="654" y="173146"/>
                </a:lnTo>
                <a:lnTo>
                  <a:pt x="10070" y="210604"/>
                </a:lnTo>
                <a:lnTo>
                  <a:pt x="29609" y="244318"/>
                </a:lnTo>
                <a:lnTo>
                  <a:pt x="57911" y="273176"/>
                </a:lnTo>
                <a:lnTo>
                  <a:pt x="93621" y="296068"/>
                </a:lnTo>
                <a:lnTo>
                  <a:pt x="135379" y="311883"/>
                </a:lnTo>
                <a:lnTo>
                  <a:pt x="181829" y="319509"/>
                </a:lnTo>
                <a:lnTo>
                  <a:pt x="198119" y="320039"/>
                </a:lnTo>
                <a:lnTo>
                  <a:pt x="394715" y="320039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1799" rIns="0" bIns="0" rtlCol="0">
            <a:noAutofit/>
          </a:bodyPr>
          <a:lstStyle/>
          <a:p>
            <a:pPr marL="1282700">
              <a:lnSpc>
                <a:spcPct val="100000"/>
              </a:lnSpc>
            </a:pPr>
            <a:r>
              <a:rPr sz="3600" b="1" dirty="0" smtClean="0">
                <a:latin typeface="Arial"/>
                <a:cs typeface="Arial"/>
              </a:rPr>
              <a:t>Ме</a:t>
            </a:r>
            <a:r>
              <a:rPr sz="3600" b="1" spc="-20" dirty="0" smtClean="0">
                <a:latin typeface="Arial"/>
                <a:cs typeface="Arial"/>
              </a:rPr>
              <a:t>т</a:t>
            </a:r>
            <a:r>
              <a:rPr sz="3600" b="1" spc="-30" dirty="0" smtClean="0">
                <a:latin typeface="Arial"/>
                <a:cs typeface="Arial"/>
              </a:rPr>
              <a:t>одич</a:t>
            </a:r>
            <a:r>
              <a:rPr sz="3600" b="1" spc="0" dirty="0" smtClean="0">
                <a:latin typeface="Arial"/>
                <a:cs typeface="Arial"/>
              </a:rPr>
              <a:t>ес</a:t>
            </a:r>
            <a:r>
              <a:rPr sz="3600" b="1" spc="-5" dirty="0" smtClean="0">
                <a:latin typeface="Arial"/>
                <a:cs typeface="Arial"/>
              </a:rPr>
              <a:t>к</a:t>
            </a:r>
            <a:r>
              <a:rPr sz="3600" b="1" spc="-30" dirty="0" smtClean="0">
                <a:latin typeface="Arial"/>
                <a:cs typeface="Arial"/>
              </a:rPr>
              <a:t>о</a:t>
            </a:r>
            <a:r>
              <a:rPr sz="3600" b="1" spc="0" dirty="0" smtClean="0">
                <a:latin typeface="Arial"/>
                <a:cs typeface="Arial"/>
              </a:rPr>
              <a:t>е</a:t>
            </a:r>
            <a:r>
              <a:rPr sz="3600" b="1" spc="5" dirty="0" smtClean="0">
                <a:latin typeface="Arial"/>
                <a:cs typeface="Arial"/>
              </a:rPr>
              <a:t> </a:t>
            </a:r>
            <a:r>
              <a:rPr sz="3600" b="1" spc="-30" dirty="0" smtClean="0">
                <a:latin typeface="Arial"/>
                <a:cs typeface="Arial"/>
              </a:rPr>
              <a:t>о</a:t>
            </a:r>
            <a:r>
              <a:rPr sz="3600" b="1" spc="-5" dirty="0" smtClean="0">
                <a:latin typeface="Arial"/>
                <a:cs typeface="Arial"/>
              </a:rPr>
              <a:t>п</a:t>
            </a:r>
            <a:r>
              <a:rPr sz="3600" b="1" spc="-30" dirty="0" smtClean="0">
                <a:latin typeface="Arial"/>
                <a:cs typeface="Arial"/>
              </a:rPr>
              <a:t>и</a:t>
            </a:r>
            <a:r>
              <a:rPr sz="3600" b="1" spc="0" dirty="0" smtClean="0">
                <a:latin typeface="Arial"/>
                <a:cs typeface="Arial"/>
              </a:rPr>
              <a:t>са</a:t>
            </a:r>
            <a:r>
              <a:rPr sz="3600" b="1" spc="-5" dirty="0" smtClean="0">
                <a:latin typeface="Arial"/>
                <a:cs typeface="Arial"/>
              </a:rPr>
              <a:t>н</a:t>
            </a:r>
            <a:r>
              <a:rPr sz="3600" b="1" spc="-30" dirty="0" smtClean="0">
                <a:latin typeface="Arial"/>
                <a:cs typeface="Arial"/>
              </a:rPr>
              <a:t>и</a:t>
            </a:r>
            <a:r>
              <a:rPr sz="3600" b="1" spc="0" dirty="0" smtClean="0">
                <a:latin typeface="Arial"/>
                <a:cs typeface="Arial"/>
              </a:rPr>
              <a:t>е</a:t>
            </a:r>
            <a:endParaRPr sz="3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91016" y="2747262"/>
            <a:ext cx="7694295" cy="359346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55600" marR="53975" indent="-342900">
              <a:lnSpc>
                <a:spcPct val="100000"/>
              </a:lnSpc>
            </a:pPr>
            <a:r>
              <a:rPr sz="2800" spc="-30" dirty="0" smtClean="0">
                <a:solidFill>
                  <a:srgbClr val="003265"/>
                </a:solidFill>
                <a:latin typeface="Arial"/>
                <a:cs typeface="Arial"/>
              </a:rPr>
              <a:t>С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о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д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ерж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и</a:t>
            </a:r>
            <a:r>
              <a:rPr sz="2800" spc="-15" dirty="0" smtClean="0">
                <a:solidFill>
                  <a:srgbClr val="003265"/>
                </a:solidFill>
                <a:latin typeface="Arial"/>
                <a:cs typeface="Arial"/>
              </a:rPr>
              <a:t>т</a:t>
            </a:r>
            <a:r>
              <a:rPr sz="2800" spc="30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ро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тое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з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20" dirty="0" smtClean="0">
                <a:latin typeface="Arial"/>
                <a:cs typeface="Arial"/>
              </a:rPr>
              <a:t>ожен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2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рове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15" dirty="0" smtClean="0">
                <a:latin typeface="Arial"/>
                <a:cs typeface="Arial"/>
              </a:rPr>
              <a:t>енного во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25" dirty="0" smtClean="0">
                <a:latin typeface="Arial"/>
                <a:cs typeface="Arial"/>
              </a:rPr>
              <a:t>пи</a:t>
            </a:r>
            <a:r>
              <a:rPr sz="2800" spc="-15" dirty="0" smtClean="0">
                <a:latin typeface="Arial"/>
                <a:cs typeface="Arial"/>
              </a:rPr>
              <a:t>тате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20" dirty="0" smtClean="0">
                <a:latin typeface="Arial"/>
                <a:cs typeface="Arial"/>
              </a:rPr>
              <a:t>ь</a:t>
            </a:r>
            <a:r>
              <a:rPr sz="2800" spc="-15" dirty="0" smtClean="0">
                <a:latin typeface="Arial"/>
                <a:cs typeface="Arial"/>
              </a:rPr>
              <a:t>ного</a:t>
            </a:r>
            <a:r>
              <a:rPr sz="2800" spc="4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15" dirty="0" smtClean="0">
                <a:latin typeface="Arial"/>
                <a:cs typeface="Arial"/>
              </a:rPr>
              <a:t>а</a:t>
            </a:r>
            <a:r>
              <a:rPr sz="2800" spc="-10" dirty="0" smtClean="0">
                <a:solidFill>
                  <a:srgbClr val="003265"/>
                </a:solidFill>
                <a:latin typeface="Arial"/>
                <a:cs typeface="Arial"/>
              </a:rPr>
              <a:t>,</a:t>
            </a:r>
            <a:r>
              <a:rPr sz="2800" spc="15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800" spc="-10" dirty="0" smtClean="0">
                <a:solidFill>
                  <a:srgbClr val="003265"/>
                </a:solidFill>
                <a:latin typeface="Arial"/>
                <a:cs typeface="Arial"/>
              </a:rPr>
              <a:t>у</a:t>
            </a:r>
            <a:r>
              <a:rPr sz="2800" spc="-15" dirty="0" smtClean="0">
                <a:solidFill>
                  <a:srgbClr val="003265"/>
                </a:solidFill>
                <a:latin typeface="Arial"/>
                <a:cs typeface="Arial"/>
              </a:rPr>
              <a:t>в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ид</a:t>
            </a:r>
            <a:r>
              <a:rPr sz="2800" spc="-15" dirty="0" smtClean="0">
                <a:solidFill>
                  <a:srgbClr val="003265"/>
                </a:solidFill>
                <a:latin typeface="Arial"/>
                <a:cs typeface="Arial"/>
              </a:rPr>
              <a:t>енного</a:t>
            </a:r>
            <a:r>
              <a:rPr sz="2800" spc="20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800" spc="-10" dirty="0" smtClean="0">
                <a:solidFill>
                  <a:srgbClr val="003265"/>
                </a:solidFill>
                <a:latin typeface="Arial"/>
                <a:cs typeface="Arial"/>
              </a:rPr>
              <a:t>с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о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бы</a:t>
            </a:r>
            <a:r>
              <a:rPr sz="2800" spc="-15" dirty="0" smtClean="0">
                <a:solidFill>
                  <a:srgbClr val="003265"/>
                </a:solidFill>
                <a:latin typeface="Arial"/>
                <a:cs typeface="Arial"/>
              </a:rPr>
              <a:t>т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и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я</a:t>
            </a:r>
            <a:r>
              <a:rPr sz="2800" spc="-10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ил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и </a:t>
            </a:r>
            <a:r>
              <a:rPr sz="2800" spc="-10" dirty="0" smtClean="0">
                <a:solidFill>
                  <a:srgbClr val="003265"/>
                </a:solidFill>
                <a:latin typeface="Arial"/>
                <a:cs typeface="Arial"/>
              </a:rPr>
              <a:t>с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ре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д</a:t>
            </a:r>
            <a:r>
              <a:rPr sz="2800" spc="-10" dirty="0" smtClean="0">
                <a:solidFill>
                  <a:srgbClr val="003265"/>
                </a:solidFill>
                <a:latin typeface="Arial"/>
                <a:cs typeface="Arial"/>
              </a:rPr>
              <a:t>с</a:t>
            </a:r>
            <a:r>
              <a:rPr sz="2800" spc="-15" dirty="0" smtClean="0">
                <a:solidFill>
                  <a:srgbClr val="003265"/>
                </a:solidFill>
                <a:latin typeface="Arial"/>
                <a:cs typeface="Arial"/>
              </a:rPr>
              <a:t>тв</a:t>
            </a:r>
            <a:r>
              <a:rPr sz="2800" spc="15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800" spc="-15" dirty="0" smtClean="0">
                <a:solidFill>
                  <a:srgbClr val="003265"/>
                </a:solidFill>
                <a:latin typeface="Arial"/>
                <a:cs typeface="Arial"/>
              </a:rPr>
              <a:t>его</a:t>
            </a:r>
            <a:r>
              <a:rPr sz="2800" spc="5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п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рове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д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ен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и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я</a:t>
            </a:r>
            <a:r>
              <a:rPr sz="2800" spc="-10" dirty="0" smtClean="0">
                <a:solidFill>
                  <a:srgbClr val="003265"/>
                </a:solidFill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</a:pPr>
            <a:endParaRPr sz="650"/>
          </a:p>
          <a:p>
            <a:pPr marL="12700">
              <a:lnSpc>
                <a:spcPct val="100000"/>
              </a:lnSpc>
            </a:pP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П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ове</a:t>
            </a:r>
            <a:r>
              <a:rPr sz="2800" spc="-10" dirty="0" smtClean="0">
                <a:solidFill>
                  <a:srgbClr val="003265"/>
                </a:solidFill>
                <a:latin typeface="Arial"/>
                <a:cs typeface="Arial"/>
              </a:rPr>
              <a:t>с</a:t>
            </a:r>
            <a:r>
              <a:rPr sz="2800" spc="-15" dirty="0" smtClean="0">
                <a:solidFill>
                  <a:srgbClr val="003265"/>
                </a:solidFill>
                <a:latin typeface="Arial"/>
                <a:cs typeface="Arial"/>
              </a:rPr>
              <a:t>твован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и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е</a:t>
            </a:r>
            <a:r>
              <a:rPr sz="2800" spc="30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ид</a:t>
            </a:r>
            <a:r>
              <a:rPr sz="2800" spc="-15" dirty="0" smtClean="0">
                <a:solidFill>
                  <a:srgbClr val="003265"/>
                </a:solidFill>
                <a:latin typeface="Arial"/>
                <a:cs typeface="Arial"/>
              </a:rPr>
              <a:t>ет</a:t>
            </a:r>
            <a:r>
              <a:rPr sz="2800" spc="5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800" spc="-15" dirty="0" smtClean="0">
                <a:solidFill>
                  <a:srgbClr val="003265"/>
                </a:solidFill>
                <a:latin typeface="Arial"/>
                <a:cs typeface="Arial"/>
              </a:rPr>
              <a:t>от</a:t>
            </a:r>
            <a:r>
              <a:rPr sz="2800" spc="5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15" dirty="0" smtClean="0">
                <a:latin typeface="Arial"/>
                <a:cs typeface="Arial"/>
              </a:rPr>
              <a:t>ервого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лиц</a:t>
            </a:r>
            <a:r>
              <a:rPr sz="2800" spc="-20" dirty="0" smtClean="0">
                <a:latin typeface="Arial"/>
                <a:cs typeface="Arial"/>
              </a:rPr>
              <a:t>а</a:t>
            </a:r>
            <a:r>
              <a:rPr sz="2800" spc="-10" dirty="0" smtClean="0">
                <a:solidFill>
                  <a:srgbClr val="003265"/>
                </a:solidFill>
                <a:latin typeface="Arial"/>
                <a:cs typeface="Arial"/>
              </a:rPr>
              <a:t>,</a:t>
            </a:r>
            <a:endParaRPr sz="28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</a:pP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п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р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и</a:t>
            </a:r>
            <a:r>
              <a:rPr sz="2800" spc="-10" dirty="0" smtClean="0">
                <a:solidFill>
                  <a:srgbClr val="003265"/>
                </a:solidFill>
                <a:latin typeface="Arial"/>
                <a:cs typeface="Arial"/>
              </a:rPr>
              <a:t>су</a:t>
            </a:r>
            <a:r>
              <a:rPr sz="2800" spc="-15" dirty="0" smtClean="0">
                <a:solidFill>
                  <a:srgbClr val="003265"/>
                </a:solidFill>
                <a:latin typeface="Arial"/>
                <a:cs typeface="Arial"/>
              </a:rPr>
              <a:t>т</a:t>
            </a:r>
            <a:r>
              <a:rPr sz="2800" spc="-10" dirty="0" smtClean="0">
                <a:solidFill>
                  <a:srgbClr val="003265"/>
                </a:solidFill>
                <a:latin typeface="Arial"/>
                <a:cs typeface="Arial"/>
              </a:rPr>
              <a:t>с</a:t>
            </a:r>
            <a:r>
              <a:rPr sz="2800" spc="-15" dirty="0" smtClean="0">
                <a:solidFill>
                  <a:srgbClr val="003265"/>
                </a:solidFill>
                <a:latin typeface="Arial"/>
                <a:cs typeface="Arial"/>
              </a:rPr>
              <a:t>тв</a:t>
            </a:r>
            <a:r>
              <a:rPr sz="2800" spc="-10" dirty="0" smtClean="0">
                <a:solidFill>
                  <a:srgbClr val="003265"/>
                </a:solidFill>
                <a:latin typeface="Arial"/>
                <a:cs typeface="Arial"/>
              </a:rPr>
              <a:t>у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ют 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ли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чн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ы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е</a:t>
            </a:r>
            <a:r>
              <a:rPr sz="2800" spc="30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800" spc="-15" dirty="0" smtClean="0">
                <a:solidFill>
                  <a:srgbClr val="003265"/>
                </a:solidFill>
                <a:latin typeface="Arial"/>
                <a:cs typeface="Arial"/>
              </a:rPr>
              <a:t>в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п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еч</a:t>
            </a:r>
            <a:r>
              <a:rPr sz="2800" spc="-15" dirty="0" smtClean="0">
                <a:solidFill>
                  <a:srgbClr val="003265"/>
                </a:solidFill>
                <a:latin typeface="Arial"/>
                <a:cs typeface="Arial"/>
              </a:rPr>
              <a:t>ат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л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ен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ия</a:t>
            </a:r>
            <a:r>
              <a:rPr sz="2800" spc="-10" dirty="0" smtClean="0">
                <a:solidFill>
                  <a:srgbClr val="003265"/>
                </a:solidFill>
                <a:latin typeface="Arial"/>
                <a:cs typeface="Arial"/>
              </a:rPr>
              <a:t>,</a:t>
            </a:r>
            <a:r>
              <a:rPr sz="2800" spc="25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800" spc="-15" dirty="0" smtClean="0">
                <a:solidFill>
                  <a:srgbClr val="003265"/>
                </a:solidFill>
                <a:latin typeface="Arial"/>
                <a:cs typeface="Arial"/>
              </a:rPr>
              <a:t>э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м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о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ции</a:t>
            </a:r>
            <a:r>
              <a:rPr sz="2800" spc="-10" dirty="0" smtClean="0">
                <a:solidFill>
                  <a:srgbClr val="003265"/>
                </a:solidFill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</a:pPr>
            <a:endParaRPr sz="650"/>
          </a:p>
          <a:p>
            <a:pPr marL="355600" marR="473075" indent="-342900">
              <a:lnSpc>
                <a:spcPct val="100000"/>
              </a:lnSpc>
            </a:pP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Т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ре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б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ован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и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е</a:t>
            </a:r>
            <a:r>
              <a:rPr sz="2800" spc="30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800" spc="-15" dirty="0" smtClean="0">
                <a:solidFill>
                  <a:srgbClr val="003265"/>
                </a:solidFill>
                <a:latin typeface="Arial"/>
                <a:cs typeface="Arial"/>
              </a:rPr>
              <a:t>к </a:t>
            </a:r>
            <a:r>
              <a:rPr sz="2800" b="1" spc="-30" dirty="0" smtClean="0">
                <a:solidFill>
                  <a:srgbClr val="CC3200"/>
                </a:solidFill>
                <a:latin typeface="Arial"/>
                <a:cs typeface="Arial"/>
              </a:rPr>
              <a:t>м</a:t>
            </a:r>
            <a:r>
              <a:rPr sz="2800" b="1" spc="-20" dirty="0" smtClean="0">
                <a:solidFill>
                  <a:srgbClr val="CC3200"/>
                </a:solidFill>
                <a:latin typeface="Arial"/>
                <a:cs typeface="Arial"/>
              </a:rPr>
              <a:t>е</a:t>
            </a:r>
            <a:r>
              <a:rPr sz="2800" b="1" spc="-55" dirty="0" smtClean="0">
                <a:solidFill>
                  <a:srgbClr val="CC3200"/>
                </a:solidFill>
                <a:latin typeface="Arial"/>
                <a:cs typeface="Arial"/>
              </a:rPr>
              <a:t>т</a:t>
            </a:r>
            <a:r>
              <a:rPr sz="2800" b="1" spc="-25" dirty="0" smtClean="0">
                <a:solidFill>
                  <a:srgbClr val="CC3200"/>
                </a:solidFill>
                <a:latin typeface="Arial"/>
                <a:cs typeface="Arial"/>
              </a:rPr>
              <a:t>о</a:t>
            </a:r>
            <a:r>
              <a:rPr sz="2800" b="1" spc="-5" dirty="0" smtClean="0">
                <a:solidFill>
                  <a:srgbClr val="CC3200"/>
                </a:solidFill>
                <a:latin typeface="Arial"/>
                <a:cs typeface="Arial"/>
              </a:rPr>
              <a:t>д</a:t>
            </a:r>
            <a:r>
              <a:rPr sz="2800" b="1" spc="-25" dirty="0" smtClean="0">
                <a:solidFill>
                  <a:srgbClr val="CC3200"/>
                </a:solidFill>
                <a:latin typeface="Arial"/>
                <a:cs typeface="Arial"/>
              </a:rPr>
              <a:t>ич</a:t>
            </a:r>
            <a:r>
              <a:rPr sz="2800" b="1" spc="-5" dirty="0" smtClean="0">
                <a:solidFill>
                  <a:srgbClr val="CC3200"/>
                </a:solidFill>
                <a:latin typeface="Arial"/>
                <a:cs typeface="Arial"/>
              </a:rPr>
              <a:t>е</a:t>
            </a:r>
            <a:r>
              <a:rPr sz="2800" b="1" spc="-15" dirty="0" smtClean="0">
                <a:solidFill>
                  <a:srgbClr val="CC3200"/>
                </a:solidFill>
                <a:latin typeface="Arial"/>
                <a:cs typeface="Arial"/>
              </a:rPr>
              <a:t>ско</a:t>
            </a:r>
            <a:r>
              <a:rPr sz="2800" b="1" spc="-20" dirty="0" smtClean="0">
                <a:solidFill>
                  <a:srgbClr val="CC3200"/>
                </a:solidFill>
                <a:latin typeface="Arial"/>
                <a:cs typeface="Arial"/>
              </a:rPr>
              <a:t>му</a:t>
            </a:r>
            <a:r>
              <a:rPr sz="2800" b="1" spc="50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800" b="1" spc="-25" dirty="0" smtClean="0">
                <a:solidFill>
                  <a:srgbClr val="CC3200"/>
                </a:solidFill>
                <a:latin typeface="Arial"/>
                <a:cs typeface="Arial"/>
              </a:rPr>
              <a:t>о</a:t>
            </a:r>
            <a:r>
              <a:rPr sz="2800" b="1" spc="-20" dirty="0" smtClean="0">
                <a:solidFill>
                  <a:srgbClr val="CC3200"/>
                </a:solidFill>
                <a:latin typeface="Arial"/>
                <a:cs typeface="Arial"/>
              </a:rPr>
              <a:t>п</a:t>
            </a:r>
            <a:r>
              <a:rPr sz="2800" b="1" spc="-25" dirty="0" smtClean="0">
                <a:solidFill>
                  <a:srgbClr val="CC3200"/>
                </a:solidFill>
                <a:latin typeface="Arial"/>
                <a:cs typeface="Arial"/>
              </a:rPr>
              <a:t>и</a:t>
            </a:r>
            <a:r>
              <a:rPr sz="2800" b="1" spc="-20" dirty="0" smtClean="0">
                <a:solidFill>
                  <a:srgbClr val="CC3200"/>
                </a:solidFill>
                <a:latin typeface="Arial"/>
                <a:cs typeface="Arial"/>
              </a:rPr>
              <a:t>сан</a:t>
            </a:r>
            <a:r>
              <a:rPr sz="2800" b="1" spc="-25" dirty="0" smtClean="0">
                <a:solidFill>
                  <a:srgbClr val="CC3200"/>
                </a:solidFill>
                <a:latin typeface="Arial"/>
                <a:cs typeface="Arial"/>
              </a:rPr>
              <a:t>ию</a:t>
            </a:r>
            <a:r>
              <a:rPr sz="2800" b="1" spc="10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800" spc="-10" dirty="0" smtClean="0">
                <a:solidFill>
                  <a:srgbClr val="003265"/>
                </a:solidFill>
                <a:latin typeface="Arial"/>
                <a:cs typeface="Arial"/>
              </a:rPr>
              <a:t>-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20" dirty="0" smtClean="0">
                <a:latin typeface="Arial"/>
                <a:cs typeface="Arial"/>
              </a:rPr>
              <a:t>ро</a:t>
            </a:r>
            <a:r>
              <a:rPr sz="2800" spc="-25" dirty="0" smtClean="0">
                <a:latin typeface="Arial"/>
                <a:cs typeface="Arial"/>
              </a:rPr>
              <a:t>б</a:t>
            </a:r>
            <a:r>
              <a:rPr sz="2800" spc="-20" dirty="0" smtClean="0">
                <a:latin typeface="Arial"/>
                <a:cs typeface="Arial"/>
              </a:rPr>
              <a:t>ное</a:t>
            </a:r>
            <a:r>
              <a:rPr sz="2800" spc="30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пи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20" dirty="0" smtClean="0">
                <a:latin typeface="Arial"/>
                <a:cs typeface="Arial"/>
              </a:rPr>
              <a:t>ан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е и</a:t>
            </a:r>
            <a:r>
              <a:rPr sz="2800" spc="-5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разъ</a:t>
            </a:r>
            <a:r>
              <a:rPr sz="2800" spc="-25" dirty="0" smtClean="0">
                <a:latin typeface="Arial"/>
                <a:cs typeface="Arial"/>
              </a:rPr>
              <a:t>я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20" dirty="0" smtClean="0">
                <a:latin typeface="Arial"/>
                <a:cs typeface="Arial"/>
              </a:rPr>
              <a:t>нен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10" dirty="0" smtClean="0">
                <a:latin typeface="Arial"/>
                <a:cs typeface="Arial"/>
              </a:rPr>
              <a:t> с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бы</a:t>
            </a:r>
            <a:r>
              <a:rPr sz="2800" spc="-15" dirty="0" smtClean="0">
                <a:latin typeface="Arial"/>
                <a:cs typeface="Arial"/>
              </a:rPr>
              <a:t>т</a:t>
            </a:r>
            <a:r>
              <a:rPr sz="2800" spc="-25" dirty="0" smtClean="0">
                <a:latin typeface="Arial"/>
                <a:cs typeface="Arial"/>
              </a:rPr>
              <a:t>ия</a:t>
            </a:r>
            <a:r>
              <a:rPr sz="2800" spc="-10" dirty="0" smtClean="0">
                <a:latin typeface="Arial"/>
                <a:cs typeface="Arial"/>
              </a:rPr>
              <a:t>,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25" dirty="0" smtClean="0">
                <a:latin typeface="Arial"/>
                <a:cs typeface="Arial"/>
              </a:rPr>
              <a:t>й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тв</a:t>
            </a:r>
            <a:r>
              <a:rPr sz="2800" spc="-25" dirty="0" smtClean="0">
                <a:latin typeface="Arial"/>
                <a:cs typeface="Arial"/>
              </a:rPr>
              <a:t>ия</a:t>
            </a:r>
            <a:r>
              <a:rPr sz="2800" spc="-10" dirty="0" smtClean="0">
                <a:solidFill>
                  <a:srgbClr val="003265"/>
                </a:solidFill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83673" y="2330195"/>
            <a:ext cx="7010399" cy="318515"/>
          </a:xfrm>
          <a:custGeom>
            <a:avLst/>
            <a:gdLst/>
            <a:ahLst/>
            <a:cxnLst/>
            <a:rect l="l" t="t" r="r" b="b"/>
            <a:pathLst>
              <a:path w="7010399" h="318515">
                <a:moveTo>
                  <a:pt x="0" y="0"/>
                </a:moveTo>
                <a:lnTo>
                  <a:pt x="0" y="318515"/>
                </a:lnTo>
                <a:lnTo>
                  <a:pt x="7010399" y="318515"/>
                </a:lnTo>
                <a:lnTo>
                  <a:pt x="701039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02673" y="2330195"/>
            <a:ext cx="394715" cy="320039"/>
          </a:xfrm>
          <a:custGeom>
            <a:avLst/>
            <a:gdLst/>
            <a:ahLst/>
            <a:cxnLst/>
            <a:rect l="l" t="t" r="r" b="b"/>
            <a:pathLst>
              <a:path w="394715" h="320039">
                <a:moveTo>
                  <a:pt x="394715" y="320039"/>
                </a:moveTo>
                <a:lnTo>
                  <a:pt x="394715" y="0"/>
                </a:lnTo>
                <a:lnTo>
                  <a:pt x="198119" y="0"/>
                </a:lnTo>
                <a:lnTo>
                  <a:pt x="150408" y="4649"/>
                </a:lnTo>
                <a:lnTo>
                  <a:pt x="106936" y="17858"/>
                </a:lnTo>
                <a:lnTo>
                  <a:pt x="69059" y="38514"/>
                </a:lnTo>
                <a:lnTo>
                  <a:pt x="38136" y="65507"/>
                </a:lnTo>
                <a:lnTo>
                  <a:pt x="15525" y="97726"/>
                </a:lnTo>
                <a:lnTo>
                  <a:pt x="2584" y="134060"/>
                </a:lnTo>
                <a:lnTo>
                  <a:pt x="0" y="160019"/>
                </a:lnTo>
                <a:lnTo>
                  <a:pt x="654" y="173146"/>
                </a:lnTo>
                <a:lnTo>
                  <a:pt x="10070" y="210604"/>
                </a:lnTo>
                <a:lnTo>
                  <a:pt x="29609" y="244318"/>
                </a:lnTo>
                <a:lnTo>
                  <a:pt x="57911" y="273176"/>
                </a:lnTo>
                <a:lnTo>
                  <a:pt x="93621" y="296068"/>
                </a:lnTo>
                <a:lnTo>
                  <a:pt x="135379" y="311883"/>
                </a:lnTo>
                <a:lnTo>
                  <a:pt x="181829" y="319509"/>
                </a:lnTo>
                <a:lnTo>
                  <a:pt x="198119" y="320039"/>
                </a:lnTo>
                <a:lnTo>
                  <a:pt x="394715" y="320039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6371" rIns="0" bIns="0" rtlCol="0">
            <a:noAutofit/>
          </a:bodyPr>
          <a:lstStyle/>
          <a:p>
            <a:pPr marL="2734945">
              <a:lnSpc>
                <a:spcPct val="100000"/>
              </a:lnSpc>
            </a:pPr>
            <a:r>
              <a:rPr sz="3600" b="1" dirty="0" smtClean="0">
                <a:latin typeface="Arial"/>
                <a:cs typeface="Arial"/>
              </a:rPr>
              <a:t>А</a:t>
            </a:r>
            <a:r>
              <a:rPr sz="3600" b="1" spc="-5" dirty="0" smtClean="0">
                <a:latin typeface="Arial"/>
                <a:cs typeface="Arial"/>
              </a:rPr>
              <a:t>нн</a:t>
            </a:r>
            <a:r>
              <a:rPr sz="3600" b="1" spc="-30" dirty="0" smtClean="0">
                <a:latin typeface="Arial"/>
                <a:cs typeface="Arial"/>
              </a:rPr>
              <a:t>о</a:t>
            </a:r>
            <a:r>
              <a:rPr sz="3600" b="1" spc="-20" dirty="0" smtClean="0">
                <a:latin typeface="Arial"/>
                <a:cs typeface="Arial"/>
              </a:rPr>
              <a:t>та</a:t>
            </a:r>
            <a:r>
              <a:rPr sz="3600" b="1" spc="-30" dirty="0" smtClean="0">
                <a:latin typeface="Arial"/>
                <a:cs typeface="Arial"/>
              </a:rPr>
              <a:t>ц</a:t>
            </a:r>
            <a:r>
              <a:rPr sz="3600" b="1" spc="-35" dirty="0" smtClean="0">
                <a:latin typeface="Arial"/>
                <a:cs typeface="Arial"/>
              </a:rPr>
              <a:t>и</a:t>
            </a:r>
            <a:r>
              <a:rPr sz="3600" b="1" spc="0" dirty="0" smtClean="0">
                <a:latin typeface="Arial"/>
                <a:cs typeface="Arial"/>
              </a:rPr>
              <a:t>я</a:t>
            </a:r>
            <a:endParaRPr sz="3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91016" y="2747262"/>
            <a:ext cx="7755255" cy="31667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55600" marR="12700" indent="-342900">
              <a:lnSpc>
                <a:spcPct val="100000"/>
              </a:lnSpc>
            </a:pPr>
            <a:r>
              <a:rPr sz="2800" spc="-15" dirty="0" smtClean="0">
                <a:latin typeface="Arial"/>
                <a:cs typeface="Arial"/>
              </a:rPr>
              <a:t>это</a:t>
            </a:r>
            <a:r>
              <a:rPr sz="2800" spc="5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краткое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з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20" dirty="0" smtClean="0">
                <a:latin typeface="Arial"/>
                <a:cs typeface="Arial"/>
              </a:rPr>
              <a:t>ожен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30" dirty="0" smtClean="0">
                <a:latin typeface="Arial"/>
                <a:cs typeface="Arial"/>
              </a:rPr>
              <a:t> </a:t>
            </a:r>
            <a:r>
              <a:rPr sz="2800" spc="-10" dirty="0" smtClean="0">
                <a:latin typeface="Arial"/>
                <a:cs typeface="Arial"/>
              </a:rPr>
              <a:t>су</a:t>
            </a:r>
            <a:r>
              <a:rPr sz="2800" spc="-15" dirty="0" smtClean="0">
                <a:latin typeface="Arial"/>
                <a:cs typeface="Arial"/>
              </a:rPr>
              <a:t>т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0" dirty="0" smtClean="0">
                <a:latin typeface="Arial"/>
                <a:cs typeface="Arial"/>
              </a:rPr>
              <a:t>, с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20" dirty="0" smtClean="0">
                <a:latin typeface="Arial"/>
                <a:cs typeface="Arial"/>
              </a:rPr>
              <a:t>ержан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я</a:t>
            </a:r>
            <a:r>
              <a:rPr sz="2800" spc="10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и</a:t>
            </a:r>
            <a:r>
              <a:rPr sz="2800" spc="-10" dirty="0" smtClean="0">
                <a:latin typeface="Arial"/>
                <a:cs typeface="Arial"/>
              </a:rPr>
              <a:t> г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20" dirty="0" smtClean="0">
                <a:latin typeface="Arial"/>
                <a:cs typeface="Arial"/>
              </a:rPr>
              <a:t>авн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15" dirty="0" smtClean="0">
                <a:latin typeface="Arial"/>
                <a:cs typeface="Arial"/>
              </a:rPr>
              <a:t>х</a:t>
            </a:r>
            <a:r>
              <a:rPr sz="2800" spc="20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б</a:t>
            </a:r>
            <a:r>
              <a:rPr sz="2800" spc="-20" dirty="0" smtClean="0">
                <a:latin typeface="Arial"/>
                <a:cs typeface="Arial"/>
              </a:rPr>
              <a:t>енно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тей</a:t>
            </a:r>
            <a:r>
              <a:rPr sz="2800" spc="10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кн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г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0" dirty="0" smtClean="0">
                <a:latin typeface="Arial"/>
                <a:cs typeface="Arial"/>
              </a:rPr>
              <a:t>,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15" dirty="0" smtClean="0">
                <a:latin typeface="Arial"/>
                <a:cs typeface="Arial"/>
              </a:rPr>
              <a:t>ето</a:t>
            </a:r>
            <a:r>
              <a:rPr sz="2800" spc="-25" dirty="0" smtClean="0">
                <a:latin typeface="Arial"/>
                <a:cs typeface="Arial"/>
              </a:rPr>
              <a:t>ди</a:t>
            </a:r>
            <a:r>
              <a:rPr sz="2800" spc="-20" dirty="0" smtClean="0">
                <a:latin typeface="Arial"/>
                <a:cs typeface="Arial"/>
              </a:rPr>
              <a:t>че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кого</a:t>
            </a:r>
            <a:r>
              <a:rPr sz="2800" spc="-1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бия</a:t>
            </a:r>
            <a:r>
              <a:rPr sz="2800" spc="-10" dirty="0" smtClean="0">
                <a:latin typeface="Arial"/>
                <a:cs typeface="Arial"/>
              </a:rPr>
              <a:t>, </a:t>
            </a:r>
            <a:r>
              <a:rPr sz="2800" spc="-15" dirty="0" smtClean="0">
                <a:latin typeface="Arial"/>
                <a:cs typeface="Arial"/>
              </a:rPr>
              <a:t>разра</a:t>
            </a:r>
            <a:r>
              <a:rPr sz="2800" spc="-25" dirty="0" smtClean="0">
                <a:latin typeface="Arial"/>
                <a:cs typeface="Arial"/>
              </a:rPr>
              <a:t>б</a:t>
            </a:r>
            <a:r>
              <a:rPr sz="2800" spc="-15" dirty="0" smtClean="0">
                <a:latin typeface="Arial"/>
                <a:cs typeface="Arial"/>
              </a:rPr>
              <a:t>отк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0" dirty="0" smtClean="0">
                <a:latin typeface="Arial"/>
                <a:cs typeface="Arial"/>
              </a:rPr>
              <a:t>,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20" dirty="0" smtClean="0">
                <a:latin typeface="Arial"/>
                <a:cs typeface="Arial"/>
              </a:rPr>
              <a:t>ве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20" dirty="0" smtClean="0">
                <a:latin typeface="Arial"/>
                <a:cs typeface="Arial"/>
              </a:rPr>
              <a:t>ен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й</a:t>
            </a:r>
            <a:r>
              <a:rPr sz="2800" spc="10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об</a:t>
            </a:r>
            <a:r>
              <a:rPr sz="2800" spc="-5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авторе</a:t>
            </a:r>
            <a:r>
              <a:rPr sz="2800" spc="-10" dirty="0" smtClean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700"/>
              </a:lnSpc>
              <a:spcBef>
                <a:spcPts val="3"/>
              </a:spcBef>
            </a:pPr>
            <a:endParaRPr sz="7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 marL="355600" marR="701675" indent="-342900">
              <a:lnSpc>
                <a:spcPct val="100000"/>
              </a:lnSpc>
            </a:pP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В</a:t>
            </a:r>
            <a:r>
              <a:rPr sz="2800" spc="-5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м</a:t>
            </a:r>
            <a:r>
              <a:rPr sz="2800" spc="-15" dirty="0" smtClean="0">
                <a:solidFill>
                  <a:srgbClr val="003265"/>
                </a:solidFill>
                <a:latin typeface="Arial"/>
                <a:cs typeface="Arial"/>
              </a:rPr>
              <a:t>ето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ди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че</a:t>
            </a:r>
            <a:r>
              <a:rPr sz="2800" spc="-10" dirty="0" smtClean="0">
                <a:solidFill>
                  <a:srgbClr val="003265"/>
                </a:solidFill>
                <a:latin typeface="Arial"/>
                <a:cs typeface="Arial"/>
              </a:rPr>
              <a:t>с</a:t>
            </a:r>
            <a:r>
              <a:rPr sz="2800" spc="-15" dirty="0" smtClean="0">
                <a:solidFill>
                  <a:srgbClr val="003265"/>
                </a:solidFill>
                <a:latin typeface="Arial"/>
                <a:cs typeface="Arial"/>
              </a:rPr>
              <a:t>кой</a:t>
            </a:r>
            <a:r>
              <a:rPr sz="2800" spc="20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800" spc="-10" dirty="0" smtClean="0">
                <a:solidFill>
                  <a:srgbClr val="003265"/>
                </a:solidFill>
                <a:latin typeface="Arial"/>
                <a:cs typeface="Arial"/>
              </a:rPr>
              <a:t>с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л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уж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б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е</a:t>
            </a:r>
            <a:r>
              <a:rPr sz="2800" spc="15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800" spc="-15" dirty="0" smtClean="0">
                <a:solidFill>
                  <a:srgbClr val="003265"/>
                </a:solidFill>
                <a:latin typeface="Arial"/>
                <a:cs typeface="Arial"/>
              </a:rPr>
              <a:t>аннота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ци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я</a:t>
            </a:r>
            <a:r>
              <a:rPr sz="2800" spc="-10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п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р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им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ен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я</a:t>
            </a:r>
            <a:r>
              <a:rPr sz="2800" spc="-15" dirty="0" smtClean="0">
                <a:solidFill>
                  <a:srgbClr val="003265"/>
                </a:solidFill>
                <a:latin typeface="Arial"/>
                <a:cs typeface="Arial"/>
              </a:rPr>
              <a:t>ет</a:t>
            </a:r>
            <a:r>
              <a:rPr sz="2800" spc="-10" dirty="0" smtClean="0">
                <a:solidFill>
                  <a:srgbClr val="003265"/>
                </a:solidFill>
                <a:latin typeface="Arial"/>
                <a:cs typeface="Arial"/>
              </a:rPr>
              <a:t>с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я</a:t>
            </a:r>
            <a:r>
              <a:rPr sz="2800" spc="5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дл</a:t>
            </a:r>
            <a:r>
              <a:rPr sz="2800" spc="-20" dirty="0" smtClean="0">
                <a:latin typeface="Arial"/>
                <a:cs typeface="Arial"/>
              </a:rPr>
              <a:t>я</a:t>
            </a:r>
            <a:r>
              <a:rPr sz="2800" spc="10" dirty="0" smtClean="0">
                <a:latin typeface="Arial"/>
                <a:cs typeface="Arial"/>
              </a:rPr>
              <a:t> 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20" dirty="0" smtClean="0">
                <a:latin typeface="Arial"/>
                <a:cs typeface="Arial"/>
              </a:rPr>
              <a:t>а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20" dirty="0" smtClean="0">
                <a:latin typeface="Arial"/>
                <a:cs typeface="Arial"/>
              </a:rPr>
              <a:t>оо</a:t>
            </a:r>
            <a:r>
              <a:rPr sz="2800" spc="-25" dirty="0" smtClean="0">
                <a:latin typeface="Arial"/>
                <a:cs typeface="Arial"/>
              </a:rPr>
              <a:t>б</a:t>
            </a:r>
            <a:r>
              <a:rPr sz="2800" spc="-15" dirty="0" smtClean="0">
                <a:latin typeface="Arial"/>
                <a:cs typeface="Arial"/>
              </a:rPr>
              <a:t>разован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я</a:t>
            </a:r>
            <a:r>
              <a:rPr sz="2800" spc="-10" dirty="0" smtClean="0">
                <a:solidFill>
                  <a:srgbClr val="003265"/>
                </a:solidFill>
                <a:latin typeface="Arial"/>
                <a:cs typeface="Arial"/>
              </a:rPr>
              <a:t>,</a:t>
            </a:r>
            <a:r>
              <a:rPr sz="2800" spc="15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п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ри</a:t>
            </a:r>
            <a:r>
              <a:rPr sz="2800" spc="-10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15" dirty="0" smtClean="0">
                <a:latin typeface="Arial"/>
                <a:cs typeface="Arial"/>
              </a:rPr>
              <a:t>готовке</a:t>
            </a:r>
            <a:r>
              <a:rPr sz="2800" spc="30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к</a:t>
            </a:r>
            <a:r>
              <a:rPr sz="2800" spc="-1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ли</a:t>
            </a:r>
            <a:r>
              <a:rPr sz="2800" spc="-20" dirty="0" smtClean="0">
                <a:latin typeface="Arial"/>
                <a:cs typeface="Arial"/>
              </a:rPr>
              <a:t>чной</a:t>
            </a:r>
            <a:r>
              <a:rPr sz="2800" spc="25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атте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та</a:t>
            </a:r>
            <a:r>
              <a:rPr sz="2800" spc="-25" dirty="0" smtClean="0">
                <a:latin typeface="Arial"/>
                <a:cs typeface="Arial"/>
              </a:rPr>
              <a:t>ции</a:t>
            </a:r>
            <a:r>
              <a:rPr sz="2800" spc="-10" dirty="0" smtClean="0">
                <a:solidFill>
                  <a:srgbClr val="003265"/>
                </a:solidFill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83673" y="2330195"/>
            <a:ext cx="7010399" cy="318515"/>
          </a:xfrm>
          <a:custGeom>
            <a:avLst/>
            <a:gdLst/>
            <a:ahLst/>
            <a:cxnLst/>
            <a:rect l="l" t="t" r="r" b="b"/>
            <a:pathLst>
              <a:path w="7010399" h="318515">
                <a:moveTo>
                  <a:pt x="0" y="0"/>
                </a:moveTo>
                <a:lnTo>
                  <a:pt x="0" y="318515"/>
                </a:lnTo>
                <a:lnTo>
                  <a:pt x="7010399" y="318515"/>
                </a:lnTo>
                <a:lnTo>
                  <a:pt x="701039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02673" y="2330195"/>
            <a:ext cx="394715" cy="320039"/>
          </a:xfrm>
          <a:custGeom>
            <a:avLst/>
            <a:gdLst/>
            <a:ahLst/>
            <a:cxnLst/>
            <a:rect l="l" t="t" r="r" b="b"/>
            <a:pathLst>
              <a:path w="394715" h="320039">
                <a:moveTo>
                  <a:pt x="394715" y="320039"/>
                </a:moveTo>
                <a:lnTo>
                  <a:pt x="394715" y="0"/>
                </a:lnTo>
                <a:lnTo>
                  <a:pt x="198119" y="0"/>
                </a:lnTo>
                <a:lnTo>
                  <a:pt x="150408" y="4649"/>
                </a:lnTo>
                <a:lnTo>
                  <a:pt x="106936" y="17858"/>
                </a:lnTo>
                <a:lnTo>
                  <a:pt x="69059" y="38514"/>
                </a:lnTo>
                <a:lnTo>
                  <a:pt x="38136" y="65507"/>
                </a:lnTo>
                <a:lnTo>
                  <a:pt x="15525" y="97726"/>
                </a:lnTo>
                <a:lnTo>
                  <a:pt x="2584" y="134060"/>
                </a:lnTo>
                <a:lnTo>
                  <a:pt x="0" y="160019"/>
                </a:lnTo>
                <a:lnTo>
                  <a:pt x="654" y="173146"/>
                </a:lnTo>
                <a:lnTo>
                  <a:pt x="10070" y="210604"/>
                </a:lnTo>
                <a:lnTo>
                  <a:pt x="29609" y="244318"/>
                </a:lnTo>
                <a:lnTo>
                  <a:pt x="57911" y="273176"/>
                </a:lnTo>
                <a:lnTo>
                  <a:pt x="93621" y="296068"/>
                </a:lnTo>
                <a:lnTo>
                  <a:pt x="135379" y="311883"/>
                </a:lnTo>
                <a:lnTo>
                  <a:pt x="181829" y="319509"/>
                </a:lnTo>
                <a:lnTo>
                  <a:pt x="198119" y="320039"/>
                </a:lnTo>
                <a:lnTo>
                  <a:pt x="394715" y="320039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132976" y="757935"/>
            <a:ext cx="6732905" cy="922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635" algn="ctr">
              <a:lnSpc>
                <a:spcPts val="3650"/>
              </a:lnSpc>
            </a:pPr>
            <a:r>
              <a:rPr sz="1600" b="1" dirty="0" smtClean="0">
                <a:latin typeface="Arial"/>
                <a:cs typeface="Arial"/>
              </a:rPr>
              <a:t>Вт</a:t>
            </a:r>
            <a:r>
              <a:rPr sz="1600" b="1" spc="-5" dirty="0" smtClean="0">
                <a:latin typeface="Arial"/>
                <a:cs typeface="Arial"/>
              </a:rPr>
              <a:t>оро</a:t>
            </a:r>
            <a:r>
              <a:rPr sz="1600" b="1" spc="0" dirty="0" smtClean="0">
                <a:latin typeface="Arial"/>
                <a:cs typeface="Arial"/>
              </a:rPr>
              <a:t>й</a:t>
            </a:r>
            <a:r>
              <a:rPr sz="1600" b="1" spc="-45" dirty="0" smtClean="0">
                <a:latin typeface="Arial"/>
                <a:cs typeface="Arial"/>
              </a:rPr>
              <a:t> </a:t>
            </a:r>
            <a:r>
              <a:rPr sz="1600" b="1" spc="-5" dirty="0" smtClean="0">
                <a:latin typeface="Arial"/>
                <a:cs typeface="Arial"/>
              </a:rPr>
              <a:t>под</a:t>
            </a:r>
            <a:r>
              <a:rPr sz="1600" b="1" spc="-10" dirty="0" smtClean="0">
                <a:latin typeface="Arial"/>
                <a:cs typeface="Arial"/>
              </a:rPr>
              <a:t>х</a:t>
            </a:r>
            <a:r>
              <a:rPr sz="1600" b="1" spc="-5" dirty="0" smtClean="0">
                <a:latin typeface="Arial"/>
                <a:cs typeface="Arial"/>
              </a:rPr>
              <a:t>о</a:t>
            </a:r>
            <a:r>
              <a:rPr sz="1600" b="1" spc="0" dirty="0" smtClean="0">
                <a:latin typeface="Arial"/>
                <a:cs typeface="Arial"/>
              </a:rPr>
              <a:t>д</a:t>
            </a:r>
            <a:endParaRPr sz="1600">
              <a:latin typeface="Arial"/>
              <a:cs typeface="Arial"/>
            </a:endParaRPr>
          </a:p>
          <a:p>
            <a:pPr algn="ctr">
              <a:lnSpc>
                <a:spcPts val="3615"/>
              </a:lnSpc>
            </a:pPr>
            <a:r>
              <a:rPr sz="1600" b="1" dirty="0" smtClean="0">
                <a:latin typeface="Arial"/>
                <a:cs typeface="Arial"/>
              </a:rPr>
              <a:t>(</a:t>
            </a:r>
            <a:r>
              <a:rPr sz="1600" b="1" spc="-5" dirty="0" smtClean="0">
                <a:latin typeface="Arial"/>
                <a:cs typeface="Arial"/>
              </a:rPr>
              <a:t>К</a:t>
            </a:r>
            <a:r>
              <a:rPr sz="1600" b="1" spc="-10" dirty="0" smtClean="0">
                <a:latin typeface="Arial"/>
                <a:cs typeface="Arial"/>
              </a:rPr>
              <a:t>у</a:t>
            </a:r>
            <a:r>
              <a:rPr sz="1600" b="1" spc="0" dirty="0" smtClean="0">
                <a:latin typeface="Arial"/>
                <a:cs typeface="Arial"/>
              </a:rPr>
              <a:t>л</a:t>
            </a:r>
            <a:r>
              <a:rPr sz="1600" b="1" spc="-5" dirty="0" smtClean="0">
                <a:latin typeface="Arial"/>
                <a:cs typeface="Arial"/>
              </a:rPr>
              <a:t>ьн</a:t>
            </a:r>
            <a:r>
              <a:rPr sz="1600" b="1" spc="-10" dirty="0" smtClean="0">
                <a:latin typeface="Arial"/>
                <a:cs typeface="Arial"/>
              </a:rPr>
              <a:t>е</a:t>
            </a:r>
            <a:r>
              <a:rPr sz="1600" b="1" spc="-5" dirty="0" smtClean="0">
                <a:latin typeface="Arial"/>
                <a:cs typeface="Arial"/>
              </a:rPr>
              <a:t>ви</a:t>
            </a:r>
            <a:r>
              <a:rPr sz="1600" b="1" spc="0" dirty="0" smtClean="0">
                <a:latin typeface="Arial"/>
                <a:cs typeface="Arial"/>
              </a:rPr>
              <a:t>ч</a:t>
            </a:r>
            <a:r>
              <a:rPr sz="1600" b="1" spc="-30" dirty="0" smtClean="0">
                <a:latin typeface="Arial"/>
                <a:cs typeface="Arial"/>
              </a:rPr>
              <a:t> </a:t>
            </a:r>
            <a:r>
              <a:rPr sz="1600" b="1" spc="0" dirty="0" smtClean="0">
                <a:latin typeface="Arial"/>
                <a:cs typeface="Arial"/>
              </a:rPr>
              <a:t>С</a:t>
            </a:r>
            <a:r>
              <a:rPr sz="1600" b="1" spc="-5" dirty="0" smtClean="0">
                <a:latin typeface="Arial"/>
                <a:cs typeface="Arial"/>
              </a:rPr>
              <a:t>.</a:t>
            </a:r>
            <a:r>
              <a:rPr sz="1600" b="1" spc="0" dirty="0" smtClean="0">
                <a:latin typeface="Arial"/>
                <a:cs typeface="Arial"/>
              </a:rPr>
              <a:t>В</a:t>
            </a:r>
            <a:r>
              <a:rPr sz="1600" b="1" spc="-5" dirty="0" smtClean="0">
                <a:latin typeface="Arial"/>
                <a:cs typeface="Arial"/>
              </a:rPr>
              <a:t>.</a:t>
            </a:r>
            <a:r>
              <a:rPr sz="1600" b="1" spc="0" dirty="0" smtClean="0">
                <a:latin typeface="Arial"/>
                <a:cs typeface="Arial"/>
              </a:rPr>
              <a:t>,</a:t>
            </a:r>
            <a:r>
              <a:rPr sz="1600" b="1" spc="-20" dirty="0" smtClean="0">
                <a:latin typeface="Arial"/>
                <a:cs typeface="Arial"/>
              </a:rPr>
              <a:t> </a:t>
            </a:r>
            <a:r>
              <a:rPr sz="1600" b="1" spc="0" dirty="0" smtClean="0">
                <a:latin typeface="Arial"/>
                <a:cs typeface="Arial"/>
              </a:rPr>
              <a:t>И</a:t>
            </a:r>
            <a:r>
              <a:rPr sz="1600" b="1" spc="-5" dirty="0" smtClean="0">
                <a:latin typeface="Arial"/>
                <a:cs typeface="Arial"/>
              </a:rPr>
              <a:t>в</a:t>
            </a:r>
            <a:r>
              <a:rPr sz="1600" b="1" spc="-10" dirty="0" smtClean="0">
                <a:latin typeface="Arial"/>
                <a:cs typeface="Arial"/>
              </a:rPr>
              <a:t>а</a:t>
            </a:r>
            <a:r>
              <a:rPr sz="1600" b="1" spc="-5" dirty="0" smtClean="0">
                <a:latin typeface="Arial"/>
                <a:cs typeface="Arial"/>
              </a:rPr>
              <a:t>н</a:t>
            </a:r>
            <a:r>
              <a:rPr sz="1600" b="1" spc="0" dirty="0" smtClean="0">
                <a:latin typeface="Arial"/>
                <a:cs typeface="Arial"/>
              </a:rPr>
              <a:t>ч</a:t>
            </a:r>
            <a:r>
              <a:rPr sz="1600" b="1" spc="-10" dirty="0" smtClean="0">
                <a:latin typeface="Arial"/>
                <a:cs typeface="Arial"/>
              </a:rPr>
              <a:t>е</a:t>
            </a:r>
            <a:r>
              <a:rPr sz="1600" b="1" spc="-5" dirty="0" smtClean="0">
                <a:latin typeface="Arial"/>
                <a:cs typeface="Arial"/>
              </a:rPr>
              <a:t>н</a:t>
            </a:r>
            <a:r>
              <a:rPr sz="1600" b="1" spc="0" dirty="0" smtClean="0">
                <a:latin typeface="Arial"/>
                <a:cs typeface="Arial"/>
              </a:rPr>
              <a:t>ко</a:t>
            </a:r>
            <a:r>
              <a:rPr sz="1600" b="1" spc="-20" dirty="0" smtClean="0">
                <a:latin typeface="Arial"/>
                <a:cs typeface="Arial"/>
              </a:rPr>
              <a:t> </a:t>
            </a:r>
            <a:r>
              <a:rPr sz="1600" b="1" spc="0" dirty="0" smtClean="0">
                <a:latin typeface="Arial"/>
                <a:cs typeface="Arial"/>
              </a:rPr>
              <a:t>В</a:t>
            </a:r>
            <a:r>
              <a:rPr sz="1600" b="1" spc="-5" dirty="0" smtClean="0">
                <a:latin typeface="Arial"/>
                <a:cs typeface="Arial"/>
              </a:rPr>
              <a:t>.</a:t>
            </a:r>
            <a:r>
              <a:rPr sz="1600" b="1" spc="0" dirty="0" smtClean="0">
                <a:latin typeface="Arial"/>
                <a:cs typeface="Arial"/>
              </a:rPr>
              <a:t>Н</a:t>
            </a:r>
            <a:r>
              <a:rPr sz="1600" b="1" spc="-5" dirty="0" smtClean="0">
                <a:latin typeface="Arial"/>
                <a:cs typeface="Arial"/>
              </a:rPr>
              <a:t>.</a:t>
            </a:r>
            <a:r>
              <a:rPr sz="1600" b="1" spc="0" dirty="0" smtClean="0">
                <a:latin typeface="Arial"/>
                <a:cs typeface="Arial"/>
              </a:rPr>
              <a:t>)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91016" y="1635759"/>
            <a:ext cx="5967095" cy="50736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931160">
              <a:lnSpc>
                <a:spcPct val="100000"/>
              </a:lnSpc>
            </a:pPr>
            <a:r>
              <a:rPr sz="3200" b="1" i="1" spc="-5" dirty="0" smtClean="0">
                <a:solidFill>
                  <a:srgbClr val="CC3200"/>
                </a:solidFill>
                <a:latin typeface="Arial"/>
                <a:cs typeface="Arial"/>
              </a:rPr>
              <a:t>Ф</a:t>
            </a:r>
            <a:r>
              <a:rPr sz="3200" b="1" i="1" spc="-10" dirty="0" smtClean="0">
                <a:solidFill>
                  <a:srgbClr val="CC3200"/>
                </a:solidFill>
                <a:latin typeface="Arial"/>
                <a:cs typeface="Arial"/>
              </a:rPr>
              <a:t>у</a:t>
            </a:r>
            <a:r>
              <a:rPr sz="3200" b="1" i="1" spc="-5" dirty="0" smtClean="0">
                <a:solidFill>
                  <a:srgbClr val="CC3200"/>
                </a:solidFill>
                <a:latin typeface="Arial"/>
                <a:cs typeface="Arial"/>
              </a:rPr>
              <a:t>нк</a:t>
            </a:r>
            <a:r>
              <a:rPr sz="3200" b="1" i="1" spc="-10" dirty="0" smtClean="0">
                <a:solidFill>
                  <a:srgbClr val="CC3200"/>
                </a:solidFill>
                <a:latin typeface="Arial"/>
                <a:cs typeface="Arial"/>
              </a:rPr>
              <a:t>ц</a:t>
            </a:r>
            <a:r>
              <a:rPr sz="3200" b="1" i="1" spc="-5" dirty="0" smtClean="0">
                <a:solidFill>
                  <a:srgbClr val="CC3200"/>
                </a:solidFill>
                <a:latin typeface="Arial"/>
                <a:cs typeface="Arial"/>
              </a:rPr>
              <a:t>и</a:t>
            </a:r>
            <a:r>
              <a:rPr sz="3200" b="1" i="1" spc="0" dirty="0" smtClean="0">
                <a:solidFill>
                  <a:srgbClr val="CC3200"/>
                </a:solidFill>
                <a:latin typeface="Arial"/>
                <a:cs typeface="Arial"/>
              </a:rPr>
              <a:t>и</a:t>
            </a:r>
            <a:endParaRPr sz="3200">
              <a:latin typeface="Arial"/>
              <a:cs typeface="Arial"/>
            </a:endParaRPr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300"/>
              </a:lnSpc>
              <a:spcBef>
                <a:spcPts val="51"/>
              </a:spcBef>
            </a:pPr>
            <a:endParaRPr sz="1300"/>
          </a:p>
          <a:p>
            <a:pPr marL="546100" indent="-533400">
              <a:lnSpc>
                <a:spcPct val="100000"/>
              </a:lnSpc>
              <a:buClr>
                <a:srgbClr val="003265"/>
              </a:buClr>
              <a:buSzPct val="75000"/>
              <a:buFont typeface="Arial"/>
              <a:buAutoNum type="arabicPeriod"/>
              <a:tabLst>
                <a:tab pos="545465" algn="l"/>
              </a:tabLst>
            </a:pPr>
            <a:r>
              <a:rPr sz="2400" b="1" spc="-20" dirty="0" smtClean="0">
                <a:latin typeface="Arial"/>
                <a:cs typeface="Arial"/>
              </a:rPr>
              <a:t>Ин</a:t>
            </a:r>
            <a:r>
              <a:rPr sz="2400" b="1" spc="-15" dirty="0" smtClean="0">
                <a:latin typeface="Arial"/>
                <a:cs typeface="Arial"/>
              </a:rPr>
              <a:t>ф</a:t>
            </a:r>
            <a:r>
              <a:rPr sz="2400" b="1" spc="-20" dirty="0" smtClean="0">
                <a:latin typeface="Arial"/>
                <a:cs typeface="Arial"/>
              </a:rPr>
              <a:t>орм</a:t>
            </a:r>
            <a:r>
              <a:rPr sz="2400" b="1" spc="-5" dirty="0" smtClean="0">
                <a:latin typeface="Arial"/>
                <a:cs typeface="Arial"/>
              </a:rPr>
              <a:t>а</a:t>
            </a:r>
            <a:r>
              <a:rPr sz="2400" b="1" spc="-15" dirty="0" smtClean="0">
                <a:latin typeface="Arial"/>
                <a:cs typeface="Arial"/>
              </a:rPr>
              <a:t>ци</a:t>
            </a:r>
            <a:r>
              <a:rPr sz="2400" b="1" spc="-20" dirty="0" smtClean="0">
                <a:latin typeface="Arial"/>
                <a:cs typeface="Arial"/>
              </a:rPr>
              <a:t>о</a:t>
            </a:r>
            <a:r>
              <a:rPr sz="2400" b="1" spc="0" dirty="0" smtClean="0">
                <a:latin typeface="Arial"/>
                <a:cs typeface="Arial"/>
              </a:rPr>
              <a:t>нн</a:t>
            </a:r>
            <a:r>
              <a:rPr sz="2400" b="1" spc="-25" dirty="0" smtClean="0">
                <a:latin typeface="Arial"/>
                <a:cs typeface="Arial"/>
              </a:rPr>
              <a:t>о</a:t>
            </a:r>
            <a:r>
              <a:rPr sz="2400" b="1" spc="0" dirty="0" smtClean="0">
                <a:latin typeface="Arial"/>
                <a:cs typeface="Arial"/>
              </a:rPr>
              <a:t>-</a:t>
            </a:r>
            <a:r>
              <a:rPr sz="2400" b="1" spc="-20" dirty="0" smtClean="0">
                <a:latin typeface="Arial"/>
                <a:cs typeface="Arial"/>
              </a:rPr>
              <a:t>ор</a:t>
            </a:r>
            <a:r>
              <a:rPr sz="2400" b="1" spc="-15" dirty="0" smtClean="0">
                <a:latin typeface="Arial"/>
                <a:cs typeface="Arial"/>
              </a:rPr>
              <a:t>г</a:t>
            </a:r>
            <a:r>
              <a:rPr sz="2400" b="1" spc="-5" dirty="0" smtClean="0">
                <a:latin typeface="Arial"/>
                <a:cs typeface="Arial"/>
              </a:rPr>
              <a:t>а</a:t>
            </a:r>
            <a:r>
              <a:rPr sz="2400" b="1" spc="0" dirty="0" smtClean="0">
                <a:latin typeface="Arial"/>
                <a:cs typeface="Arial"/>
              </a:rPr>
              <a:t>н</a:t>
            </a:r>
            <a:r>
              <a:rPr sz="2400" b="1" spc="-15" dirty="0" smtClean="0">
                <a:latin typeface="Arial"/>
                <a:cs typeface="Arial"/>
              </a:rPr>
              <a:t>и</a:t>
            </a:r>
            <a:r>
              <a:rPr sz="2400" b="1" spc="-10" dirty="0" smtClean="0">
                <a:latin typeface="Arial"/>
                <a:cs typeface="Arial"/>
              </a:rPr>
              <a:t>з</a:t>
            </a:r>
            <a:r>
              <a:rPr sz="2400" b="1" spc="-5" dirty="0" smtClean="0">
                <a:latin typeface="Arial"/>
                <a:cs typeface="Arial"/>
              </a:rPr>
              <a:t>а</a:t>
            </a:r>
            <a:r>
              <a:rPr sz="2400" b="1" spc="-40" dirty="0" smtClean="0">
                <a:latin typeface="Arial"/>
                <a:cs typeface="Arial"/>
              </a:rPr>
              <a:t>т</a:t>
            </a:r>
            <a:r>
              <a:rPr sz="2400" b="1" spc="-20" dirty="0" smtClean="0">
                <a:latin typeface="Arial"/>
                <a:cs typeface="Arial"/>
              </a:rPr>
              <a:t>ор</a:t>
            </a:r>
            <a:r>
              <a:rPr sz="2400" b="1" spc="-5" dirty="0" smtClean="0">
                <a:latin typeface="Arial"/>
                <a:cs typeface="Arial"/>
              </a:rPr>
              <a:t>ска</a:t>
            </a:r>
            <a:r>
              <a:rPr sz="2400" b="1" spc="0" dirty="0" smtClean="0">
                <a:latin typeface="Arial"/>
                <a:cs typeface="Arial"/>
              </a:rPr>
              <a:t>я</a:t>
            </a:r>
            <a:endParaRPr sz="2400">
              <a:latin typeface="Arial"/>
              <a:cs typeface="Arial"/>
            </a:endParaRPr>
          </a:p>
          <a:p>
            <a:pPr marL="546100" indent="-533400">
              <a:lnSpc>
                <a:spcPct val="100000"/>
              </a:lnSpc>
              <a:buClr>
                <a:srgbClr val="003265"/>
              </a:buClr>
              <a:buSzPct val="75000"/>
              <a:buFont typeface="Arial"/>
              <a:buAutoNum type="arabicPeriod"/>
              <a:tabLst>
                <a:tab pos="545465" algn="l"/>
              </a:tabLst>
            </a:pPr>
            <a:r>
              <a:rPr sz="2400" b="1" spc="-15" dirty="0" smtClean="0">
                <a:latin typeface="Arial"/>
                <a:cs typeface="Arial"/>
              </a:rPr>
              <a:t>О</a:t>
            </a:r>
            <a:r>
              <a:rPr sz="2400" b="1" spc="-20" dirty="0" smtClean="0">
                <a:latin typeface="Arial"/>
                <a:cs typeface="Arial"/>
              </a:rPr>
              <a:t>р</a:t>
            </a:r>
            <a:r>
              <a:rPr sz="2400" b="1" spc="-15" dirty="0" smtClean="0">
                <a:latin typeface="Arial"/>
                <a:cs typeface="Arial"/>
              </a:rPr>
              <a:t>г</a:t>
            </a:r>
            <a:r>
              <a:rPr sz="2400" b="1" spc="-5" dirty="0" smtClean="0">
                <a:latin typeface="Arial"/>
                <a:cs typeface="Arial"/>
              </a:rPr>
              <a:t>а</a:t>
            </a:r>
            <a:r>
              <a:rPr sz="2400" b="1" spc="0" dirty="0" smtClean="0">
                <a:latin typeface="Arial"/>
                <a:cs typeface="Arial"/>
              </a:rPr>
              <a:t>н</a:t>
            </a:r>
            <a:r>
              <a:rPr sz="2400" b="1" spc="-15" dirty="0" smtClean="0">
                <a:latin typeface="Arial"/>
                <a:cs typeface="Arial"/>
              </a:rPr>
              <a:t>и</a:t>
            </a:r>
            <a:r>
              <a:rPr sz="2400" b="1" spc="-10" dirty="0" smtClean="0">
                <a:latin typeface="Arial"/>
                <a:cs typeface="Arial"/>
              </a:rPr>
              <a:t>з</a:t>
            </a:r>
            <a:r>
              <a:rPr sz="2400" b="1" spc="-5" dirty="0" smtClean="0">
                <a:latin typeface="Arial"/>
                <a:cs typeface="Arial"/>
              </a:rPr>
              <a:t>а</a:t>
            </a:r>
            <a:r>
              <a:rPr sz="2400" b="1" spc="-15" dirty="0" smtClean="0">
                <a:latin typeface="Arial"/>
                <a:cs typeface="Arial"/>
              </a:rPr>
              <a:t>ци</a:t>
            </a:r>
            <a:r>
              <a:rPr sz="2400" b="1" spc="-20" dirty="0" smtClean="0">
                <a:latin typeface="Arial"/>
                <a:cs typeface="Arial"/>
              </a:rPr>
              <a:t>о</a:t>
            </a:r>
            <a:r>
              <a:rPr sz="2400" b="1" spc="0" dirty="0" smtClean="0">
                <a:latin typeface="Arial"/>
                <a:cs typeface="Arial"/>
              </a:rPr>
              <a:t>нн</a:t>
            </a:r>
            <a:r>
              <a:rPr sz="2400" b="1" spc="-25" dirty="0" smtClean="0">
                <a:latin typeface="Arial"/>
                <a:cs typeface="Arial"/>
              </a:rPr>
              <a:t>о</a:t>
            </a:r>
            <a:r>
              <a:rPr sz="2400" b="1" spc="0" dirty="0" smtClean="0">
                <a:latin typeface="Arial"/>
                <a:cs typeface="Arial"/>
              </a:rPr>
              <a:t>-п</a:t>
            </a:r>
            <a:r>
              <a:rPr sz="2400" b="1" spc="-5" dirty="0" smtClean="0">
                <a:latin typeface="Arial"/>
                <a:cs typeface="Arial"/>
              </a:rPr>
              <a:t>е</a:t>
            </a:r>
            <a:r>
              <a:rPr sz="2400" b="1" spc="-20" dirty="0" smtClean="0">
                <a:latin typeface="Arial"/>
                <a:cs typeface="Arial"/>
              </a:rPr>
              <a:t>д</a:t>
            </a:r>
            <a:r>
              <a:rPr sz="2400" b="1" spc="-5" dirty="0" smtClean="0">
                <a:latin typeface="Arial"/>
                <a:cs typeface="Arial"/>
              </a:rPr>
              <a:t>а</a:t>
            </a:r>
            <a:r>
              <a:rPr sz="2400" b="1" spc="-15" dirty="0" smtClean="0">
                <a:latin typeface="Arial"/>
                <a:cs typeface="Arial"/>
              </a:rPr>
              <a:t>г</a:t>
            </a:r>
            <a:r>
              <a:rPr sz="2400" b="1" spc="-20" dirty="0" smtClean="0">
                <a:latin typeface="Arial"/>
                <a:cs typeface="Arial"/>
              </a:rPr>
              <a:t>о</a:t>
            </a:r>
            <a:r>
              <a:rPr sz="2400" b="1" spc="-15" dirty="0" smtClean="0">
                <a:latin typeface="Arial"/>
                <a:cs typeface="Arial"/>
              </a:rPr>
              <a:t>ги</a:t>
            </a:r>
            <a:r>
              <a:rPr sz="2400" b="1" spc="-20" dirty="0" smtClean="0">
                <a:latin typeface="Arial"/>
                <a:cs typeface="Arial"/>
              </a:rPr>
              <a:t>ч</a:t>
            </a:r>
            <a:r>
              <a:rPr sz="2400" b="1" spc="-5" dirty="0" smtClean="0">
                <a:latin typeface="Arial"/>
                <a:cs typeface="Arial"/>
              </a:rPr>
              <a:t>еска</a:t>
            </a:r>
            <a:r>
              <a:rPr sz="2400" b="1" spc="0" dirty="0" smtClean="0">
                <a:latin typeface="Arial"/>
                <a:cs typeface="Arial"/>
              </a:rPr>
              <a:t>я</a:t>
            </a:r>
            <a:endParaRPr sz="2400">
              <a:latin typeface="Arial"/>
              <a:cs typeface="Arial"/>
            </a:endParaRPr>
          </a:p>
          <a:p>
            <a:pPr marL="546100" indent="-533400">
              <a:lnSpc>
                <a:spcPct val="100000"/>
              </a:lnSpc>
              <a:buClr>
                <a:srgbClr val="003265"/>
              </a:buClr>
              <a:buSzPct val="75000"/>
              <a:buFont typeface="Arial"/>
              <a:buAutoNum type="arabicPeriod"/>
              <a:tabLst>
                <a:tab pos="545465" algn="l"/>
              </a:tabLst>
            </a:pPr>
            <a:r>
              <a:rPr sz="2400" b="1" spc="-20" dirty="0" smtClean="0">
                <a:latin typeface="Arial"/>
                <a:cs typeface="Arial"/>
              </a:rPr>
              <a:t>Ин</a:t>
            </a:r>
            <a:r>
              <a:rPr sz="2400" b="1" spc="-15" dirty="0" smtClean="0">
                <a:latin typeface="Arial"/>
                <a:cs typeface="Arial"/>
              </a:rPr>
              <a:t>ф</a:t>
            </a:r>
            <a:r>
              <a:rPr sz="2400" b="1" spc="-20" dirty="0" smtClean="0">
                <a:latin typeface="Arial"/>
                <a:cs typeface="Arial"/>
              </a:rPr>
              <a:t>орм</a:t>
            </a:r>
            <a:r>
              <a:rPr sz="2400" b="1" spc="-5" dirty="0" smtClean="0">
                <a:latin typeface="Arial"/>
                <a:cs typeface="Arial"/>
              </a:rPr>
              <a:t>а</a:t>
            </a:r>
            <a:r>
              <a:rPr sz="2400" b="1" spc="-15" dirty="0" smtClean="0">
                <a:latin typeface="Arial"/>
                <a:cs typeface="Arial"/>
              </a:rPr>
              <a:t>ци</a:t>
            </a:r>
            <a:r>
              <a:rPr sz="2400" b="1" spc="-20" dirty="0" smtClean="0">
                <a:latin typeface="Arial"/>
                <a:cs typeface="Arial"/>
              </a:rPr>
              <a:t>о</a:t>
            </a:r>
            <a:r>
              <a:rPr sz="2400" b="1" spc="0" dirty="0" smtClean="0">
                <a:latin typeface="Arial"/>
                <a:cs typeface="Arial"/>
              </a:rPr>
              <a:t>нн</a:t>
            </a:r>
            <a:r>
              <a:rPr sz="2400" b="1" spc="-25" dirty="0" smtClean="0">
                <a:latin typeface="Arial"/>
                <a:cs typeface="Arial"/>
              </a:rPr>
              <a:t>о</a:t>
            </a:r>
            <a:r>
              <a:rPr sz="2400" b="1" spc="0" dirty="0" smtClean="0">
                <a:latin typeface="Arial"/>
                <a:cs typeface="Arial"/>
              </a:rPr>
              <a:t>-п</a:t>
            </a:r>
            <a:r>
              <a:rPr sz="2400" b="1" spc="-20" dirty="0" smtClean="0">
                <a:latin typeface="Arial"/>
                <a:cs typeface="Arial"/>
              </a:rPr>
              <a:t>ро</a:t>
            </a:r>
            <a:r>
              <a:rPr sz="2400" b="1" spc="0" dirty="0" smtClean="0">
                <a:latin typeface="Arial"/>
                <a:cs typeface="Arial"/>
              </a:rPr>
              <a:t>п</a:t>
            </a:r>
            <a:r>
              <a:rPr sz="2400" b="1" spc="-5" dirty="0" smtClean="0">
                <a:latin typeface="Arial"/>
                <a:cs typeface="Arial"/>
              </a:rPr>
              <a:t>а</a:t>
            </a:r>
            <a:r>
              <a:rPr sz="2400" b="1" spc="-15" dirty="0" smtClean="0">
                <a:latin typeface="Arial"/>
                <a:cs typeface="Arial"/>
              </a:rPr>
              <a:t>г</a:t>
            </a:r>
            <a:r>
              <a:rPr sz="2400" b="1" spc="-5" dirty="0" smtClean="0">
                <a:latin typeface="Arial"/>
                <a:cs typeface="Arial"/>
              </a:rPr>
              <a:t>а</a:t>
            </a:r>
            <a:r>
              <a:rPr sz="2400" b="1" spc="0" dirty="0" smtClean="0">
                <a:latin typeface="Arial"/>
                <a:cs typeface="Arial"/>
              </a:rPr>
              <a:t>н</a:t>
            </a:r>
            <a:r>
              <a:rPr sz="2400" b="1" spc="-15" dirty="0" smtClean="0">
                <a:latin typeface="Arial"/>
                <a:cs typeface="Arial"/>
              </a:rPr>
              <a:t>ди</a:t>
            </a:r>
            <a:r>
              <a:rPr sz="2400" b="1" spc="-5" dirty="0" smtClean="0">
                <a:latin typeface="Arial"/>
                <a:cs typeface="Arial"/>
              </a:rPr>
              <a:t>с</a:t>
            </a:r>
            <a:r>
              <a:rPr sz="2400" b="1" spc="-40" dirty="0" smtClean="0">
                <a:latin typeface="Arial"/>
                <a:cs typeface="Arial"/>
              </a:rPr>
              <a:t>т</a:t>
            </a:r>
            <a:r>
              <a:rPr sz="2400" b="1" spc="-5" dirty="0" smtClean="0">
                <a:latin typeface="Arial"/>
                <a:cs typeface="Arial"/>
              </a:rPr>
              <a:t>ска</a:t>
            </a:r>
            <a:r>
              <a:rPr sz="2400" b="1" spc="0" dirty="0" smtClean="0">
                <a:latin typeface="Arial"/>
                <a:cs typeface="Arial"/>
              </a:rPr>
              <a:t>я</a:t>
            </a:r>
            <a:endParaRPr sz="2400">
              <a:latin typeface="Arial"/>
              <a:cs typeface="Arial"/>
            </a:endParaRPr>
          </a:p>
          <a:p>
            <a:pPr marL="546100" indent="-533400">
              <a:lnSpc>
                <a:spcPct val="100000"/>
              </a:lnSpc>
              <a:buClr>
                <a:srgbClr val="003265"/>
              </a:buClr>
              <a:buSzPct val="75000"/>
              <a:buFont typeface="Arial"/>
              <a:buAutoNum type="arabicPeriod"/>
              <a:tabLst>
                <a:tab pos="545465" algn="l"/>
              </a:tabLst>
            </a:pPr>
            <a:r>
              <a:rPr sz="2400" b="1" spc="-20" dirty="0" smtClean="0">
                <a:latin typeface="Arial"/>
                <a:cs typeface="Arial"/>
              </a:rPr>
              <a:t>И</a:t>
            </a:r>
            <a:r>
              <a:rPr sz="2400" b="1" spc="-10" dirty="0" smtClean="0">
                <a:latin typeface="Arial"/>
                <a:cs typeface="Arial"/>
              </a:rPr>
              <a:t>з</a:t>
            </a:r>
            <a:r>
              <a:rPr sz="2400" b="1" spc="-20" dirty="0" smtClean="0">
                <a:latin typeface="Arial"/>
                <a:cs typeface="Arial"/>
              </a:rPr>
              <a:t>д</a:t>
            </a:r>
            <a:r>
              <a:rPr sz="2400" b="1" spc="-5" dirty="0" smtClean="0">
                <a:latin typeface="Arial"/>
                <a:cs typeface="Arial"/>
              </a:rPr>
              <a:t>а</a:t>
            </a:r>
            <a:r>
              <a:rPr sz="2400" b="1" spc="-40" dirty="0" smtClean="0">
                <a:latin typeface="Arial"/>
                <a:cs typeface="Arial"/>
              </a:rPr>
              <a:t>т</a:t>
            </a:r>
            <a:r>
              <a:rPr sz="2400" b="1" spc="-5" dirty="0" smtClean="0">
                <a:latin typeface="Arial"/>
                <a:cs typeface="Arial"/>
              </a:rPr>
              <a:t>ел</a:t>
            </a:r>
            <a:r>
              <a:rPr sz="2400" b="1" spc="-15" dirty="0" smtClean="0">
                <a:latin typeface="Arial"/>
                <a:cs typeface="Arial"/>
              </a:rPr>
              <a:t>ь</a:t>
            </a:r>
            <a:r>
              <a:rPr sz="2400" b="1" spc="-5" dirty="0" smtClean="0">
                <a:latin typeface="Arial"/>
                <a:cs typeface="Arial"/>
              </a:rPr>
              <a:t>ска</a:t>
            </a:r>
            <a:r>
              <a:rPr sz="2400" b="1" spc="0" dirty="0" smtClean="0">
                <a:latin typeface="Arial"/>
                <a:cs typeface="Arial"/>
              </a:rPr>
              <a:t>я</a:t>
            </a:r>
            <a:endParaRPr sz="2400">
              <a:latin typeface="Arial"/>
              <a:cs typeface="Arial"/>
            </a:endParaRPr>
          </a:p>
          <a:p>
            <a:pPr marL="545465" indent="-533400">
              <a:lnSpc>
                <a:spcPct val="100000"/>
              </a:lnSpc>
              <a:buClr>
                <a:srgbClr val="003265"/>
              </a:buClr>
              <a:buSzPct val="75000"/>
              <a:buFont typeface="Arial"/>
              <a:buAutoNum type="arabicPeriod"/>
              <a:tabLst>
                <a:tab pos="545465" algn="l"/>
              </a:tabLst>
            </a:pPr>
            <a:r>
              <a:rPr sz="2400" b="1" spc="-10" dirty="0" smtClean="0">
                <a:latin typeface="Arial"/>
                <a:cs typeface="Arial"/>
              </a:rPr>
              <a:t>Д</a:t>
            </a:r>
            <a:r>
              <a:rPr sz="2400" b="1" spc="-15" dirty="0" smtClean="0">
                <a:latin typeface="Arial"/>
                <a:cs typeface="Arial"/>
              </a:rPr>
              <a:t>и</a:t>
            </a:r>
            <a:r>
              <a:rPr sz="2400" b="1" spc="-5" dirty="0" smtClean="0">
                <a:latin typeface="Arial"/>
                <a:cs typeface="Arial"/>
              </a:rPr>
              <a:t>а</a:t>
            </a:r>
            <a:r>
              <a:rPr sz="2400" b="1" spc="-15" dirty="0" smtClean="0">
                <a:latin typeface="Arial"/>
                <a:cs typeface="Arial"/>
              </a:rPr>
              <a:t>г</a:t>
            </a:r>
            <a:r>
              <a:rPr sz="2400" b="1" spc="0" dirty="0" smtClean="0">
                <a:latin typeface="Arial"/>
                <a:cs typeface="Arial"/>
              </a:rPr>
              <a:t>н</a:t>
            </a:r>
            <a:r>
              <a:rPr sz="2400" b="1" spc="-20" dirty="0" smtClean="0">
                <a:latin typeface="Arial"/>
                <a:cs typeface="Arial"/>
              </a:rPr>
              <a:t>о</a:t>
            </a:r>
            <a:r>
              <a:rPr sz="2400" b="1" spc="-5" dirty="0" smtClean="0">
                <a:latin typeface="Arial"/>
                <a:cs typeface="Arial"/>
              </a:rPr>
              <a:t>с</a:t>
            </a:r>
            <a:r>
              <a:rPr sz="2400" b="1" spc="-40" dirty="0" smtClean="0">
                <a:latin typeface="Arial"/>
                <a:cs typeface="Arial"/>
              </a:rPr>
              <a:t>т</a:t>
            </a:r>
            <a:r>
              <a:rPr sz="2400" b="1" spc="-15" dirty="0" smtClean="0">
                <a:latin typeface="Arial"/>
                <a:cs typeface="Arial"/>
              </a:rPr>
              <a:t>и</a:t>
            </a:r>
            <a:r>
              <a:rPr sz="2400" b="1" spc="-5" dirty="0" smtClean="0">
                <a:latin typeface="Arial"/>
                <a:cs typeface="Arial"/>
              </a:rPr>
              <a:t>к</a:t>
            </a:r>
            <a:r>
              <a:rPr sz="2400" b="1" spc="-20" dirty="0" smtClean="0">
                <a:latin typeface="Arial"/>
                <a:cs typeface="Arial"/>
              </a:rPr>
              <a:t>о</a:t>
            </a:r>
            <a:r>
              <a:rPr sz="2400" b="1" spc="0" dirty="0" smtClean="0">
                <a:latin typeface="Arial"/>
                <a:cs typeface="Arial"/>
              </a:rPr>
              <a:t>-</a:t>
            </a:r>
            <a:r>
              <a:rPr sz="2400" b="1" spc="-5" dirty="0" smtClean="0">
                <a:latin typeface="Arial"/>
                <a:cs typeface="Arial"/>
              </a:rPr>
              <a:t>а</a:t>
            </a:r>
            <a:r>
              <a:rPr sz="2400" b="1" spc="0" dirty="0" smtClean="0">
                <a:latin typeface="Arial"/>
                <a:cs typeface="Arial"/>
              </a:rPr>
              <a:t>н</a:t>
            </a:r>
            <a:r>
              <a:rPr sz="2400" b="1" spc="-5" dirty="0" smtClean="0">
                <a:latin typeface="Arial"/>
                <a:cs typeface="Arial"/>
              </a:rPr>
              <a:t>али</a:t>
            </a:r>
            <a:r>
              <a:rPr sz="2400" b="1" spc="-40" dirty="0" smtClean="0">
                <a:latin typeface="Arial"/>
                <a:cs typeface="Arial"/>
              </a:rPr>
              <a:t>т</a:t>
            </a:r>
            <a:r>
              <a:rPr sz="2400" b="1" spc="-15" dirty="0" smtClean="0">
                <a:latin typeface="Arial"/>
                <a:cs typeface="Arial"/>
              </a:rPr>
              <a:t>и</a:t>
            </a:r>
            <a:r>
              <a:rPr sz="2400" b="1" spc="-20" dirty="0" smtClean="0">
                <a:latin typeface="Arial"/>
                <a:cs typeface="Arial"/>
              </a:rPr>
              <a:t>ч</a:t>
            </a:r>
            <a:r>
              <a:rPr sz="2400" b="1" spc="-5" dirty="0" smtClean="0">
                <a:latin typeface="Arial"/>
                <a:cs typeface="Arial"/>
              </a:rPr>
              <a:t>ес</a:t>
            </a:r>
            <a:r>
              <a:rPr sz="2400" b="1" spc="5" dirty="0" smtClean="0">
                <a:latin typeface="Arial"/>
                <a:cs typeface="Arial"/>
              </a:rPr>
              <a:t>к</a:t>
            </a:r>
            <a:r>
              <a:rPr sz="2400" b="1" spc="-5" dirty="0" smtClean="0">
                <a:latin typeface="Arial"/>
                <a:cs typeface="Arial"/>
              </a:rPr>
              <a:t>а</a:t>
            </a:r>
            <a:r>
              <a:rPr sz="2400" b="1" spc="0" dirty="0" smtClean="0">
                <a:latin typeface="Arial"/>
                <a:cs typeface="Arial"/>
              </a:rPr>
              <a:t>я</a:t>
            </a:r>
            <a:endParaRPr sz="2400">
              <a:latin typeface="Arial"/>
              <a:cs typeface="Arial"/>
            </a:endParaRPr>
          </a:p>
          <a:p>
            <a:pPr marL="546100" indent="-533400">
              <a:lnSpc>
                <a:spcPct val="100000"/>
              </a:lnSpc>
              <a:buClr>
                <a:srgbClr val="003265"/>
              </a:buClr>
              <a:buSzPct val="75000"/>
              <a:buFont typeface="Arial"/>
              <a:buAutoNum type="arabicPeriod"/>
              <a:tabLst>
                <a:tab pos="545465" algn="l"/>
              </a:tabLst>
            </a:pPr>
            <a:r>
              <a:rPr sz="2400" b="1" spc="-5" dirty="0" smtClean="0">
                <a:latin typeface="Arial"/>
                <a:cs typeface="Arial"/>
              </a:rPr>
              <a:t>К</a:t>
            </a:r>
            <a:r>
              <a:rPr sz="2400" b="1" spc="-20" dirty="0" smtClean="0">
                <a:latin typeface="Arial"/>
                <a:cs typeface="Arial"/>
              </a:rPr>
              <a:t>о</a:t>
            </a:r>
            <a:r>
              <a:rPr sz="2400" b="1" spc="0" dirty="0" smtClean="0">
                <a:latin typeface="Arial"/>
                <a:cs typeface="Arial"/>
              </a:rPr>
              <a:t>н</a:t>
            </a:r>
            <a:r>
              <a:rPr sz="2400" b="1" spc="-40" dirty="0" smtClean="0">
                <a:latin typeface="Arial"/>
                <a:cs typeface="Arial"/>
              </a:rPr>
              <a:t>т</a:t>
            </a:r>
            <a:r>
              <a:rPr sz="2400" b="1" spc="-20" dirty="0" smtClean="0">
                <a:latin typeface="Arial"/>
                <a:cs typeface="Arial"/>
              </a:rPr>
              <a:t>ро</a:t>
            </a:r>
            <a:r>
              <a:rPr sz="2400" b="1" spc="-5" dirty="0" smtClean="0">
                <a:latin typeface="Arial"/>
                <a:cs typeface="Arial"/>
              </a:rPr>
              <a:t>л</a:t>
            </a:r>
            <a:r>
              <a:rPr sz="2400" b="1" spc="-15" dirty="0" smtClean="0">
                <a:latin typeface="Arial"/>
                <a:cs typeface="Arial"/>
              </a:rPr>
              <a:t>ьн</a:t>
            </a:r>
            <a:r>
              <a:rPr sz="2400" b="1" spc="-20" dirty="0" smtClean="0">
                <a:latin typeface="Arial"/>
                <a:cs typeface="Arial"/>
              </a:rPr>
              <a:t>о</a:t>
            </a:r>
            <a:r>
              <a:rPr sz="2400" b="1" spc="0" dirty="0" smtClean="0">
                <a:latin typeface="Arial"/>
                <a:cs typeface="Arial"/>
              </a:rPr>
              <a:t>-</a:t>
            </a:r>
            <a:r>
              <a:rPr sz="2400" b="1" spc="-15" dirty="0" smtClean="0">
                <a:latin typeface="Arial"/>
                <a:cs typeface="Arial"/>
              </a:rPr>
              <a:t>ди</a:t>
            </a:r>
            <a:r>
              <a:rPr sz="2400" b="1" spc="-5" dirty="0" smtClean="0">
                <a:latin typeface="Arial"/>
                <a:cs typeface="Arial"/>
              </a:rPr>
              <a:t>а</a:t>
            </a:r>
            <a:r>
              <a:rPr sz="2400" b="1" spc="-15" dirty="0" smtClean="0">
                <a:latin typeface="Arial"/>
                <a:cs typeface="Arial"/>
              </a:rPr>
              <a:t>г</a:t>
            </a:r>
            <a:r>
              <a:rPr sz="2400" b="1" spc="0" dirty="0" smtClean="0">
                <a:latin typeface="Arial"/>
                <a:cs typeface="Arial"/>
              </a:rPr>
              <a:t>н</a:t>
            </a:r>
            <a:r>
              <a:rPr sz="2400" b="1" spc="-20" dirty="0" smtClean="0">
                <a:latin typeface="Arial"/>
                <a:cs typeface="Arial"/>
              </a:rPr>
              <a:t>о</a:t>
            </a:r>
            <a:r>
              <a:rPr sz="2400" b="1" spc="-5" dirty="0" smtClean="0">
                <a:latin typeface="Arial"/>
                <a:cs typeface="Arial"/>
              </a:rPr>
              <a:t>с</a:t>
            </a:r>
            <a:r>
              <a:rPr sz="2400" b="1" spc="-40" dirty="0" smtClean="0">
                <a:latin typeface="Arial"/>
                <a:cs typeface="Arial"/>
              </a:rPr>
              <a:t>т</a:t>
            </a:r>
            <a:r>
              <a:rPr sz="2400" b="1" spc="-15" dirty="0" smtClean="0">
                <a:latin typeface="Arial"/>
                <a:cs typeface="Arial"/>
              </a:rPr>
              <a:t>и</a:t>
            </a:r>
            <a:r>
              <a:rPr sz="2400" b="1" spc="-20" dirty="0" smtClean="0">
                <a:latin typeface="Arial"/>
                <a:cs typeface="Arial"/>
              </a:rPr>
              <a:t>ч</a:t>
            </a:r>
            <a:r>
              <a:rPr sz="2400" b="1" spc="-5" dirty="0" smtClean="0">
                <a:latin typeface="Arial"/>
                <a:cs typeface="Arial"/>
              </a:rPr>
              <a:t>еска</a:t>
            </a:r>
            <a:r>
              <a:rPr sz="2400" b="1" spc="0" dirty="0" smtClean="0">
                <a:latin typeface="Arial"/>
                <a:cs typeface="Arial"/>
              </a:rPr>
              <a:t>я</a:t>
            </a:r>
            <a:endParaRPr sz="2400">
              <a:latin typeface="Arial"/>
              <a:cs typeface="Arial"/>
            </a:endParaRPr>
          </a:p>
          <a:p>
            <a:pPr marL="546100" indent="-533400">
              <a:lnSpc>
                <a:spcPct val="100000"/>
              </a:lnSpc>
              <a:buClr>
                <a:srgbClr val="003265"/>
              </a:buClr>
              <a:buSzPct val="75000"/>
              <a:buFont typeface="Arial"/>
              <a:buAutoNum type="arabicPeriod"/>
              <a:tabLst>
                <a:tab pos="545465" algn="l"/>
              </a:tabLst>
            </a:pPr>
            <a:r>
              <a:rPr sz="2400" b="1" spc="-20" dirty="0" smtClean="0">
                <a:latin typeface="Arial"/>
                <a:cs typeface="Arial"/>
              </a:rPr>
              <a:t>П</a:t>
            </a:r>
            <a:r>
              <a:rPr sz="2400" b="1" spc="-5" dirty="0" smtClean="0">
                <a:latin typeface="Arial"/>
                <a:cs typeface="Arial"/>
              </a:rPr>
              <a:t>с</a:t>
            </a:r>
            <a:r>
              <a:rPr sz="2400" b="1" spc="-15" dirty="0" smtClean="0">
                <a:latin typeface="Arial"/>
                <a:cs typeface="Arial"/>
              </a:rPr>
              <a:t>и</a:t>
            </a:r>
            <a:r>
              <a:rPr sz="2400" b="1" spc="-5" dirty="0" smtClean="0">
                <a:latin typeface="Arial"/>
                <a:cs typeface="Arial"/>
              </a:rPr>
              <a:t>х</a:t>
            </a:r>
            <a:r>
              <a:rPr sz="2400" b="1" spc="-20" dirty="0" smtClean="0">
                <a:latin typeface="Arial"/>
                <a:cs typeface="Arial"/>
              </a:rPr>
              <a:t>о</a:t>
            </a:r>
            <a:r>
              <a:rPr sz="2400" b="1" spc="-5" dirty="0" smtClean="0">
                <a:latin typeface="Arial"/>
                <a:cs typeface="Arial"/>
              </a:rPr>
              <a:t>л</a:t>
            </a:r>
            <a:r>
              <a:rPr sz="2400" b="1" spc="-20" dirty="0" smtClean="0">
                <a:latin typeface="Arial"/>
                <a:cs typeface="Arial"/>
              </a:rPr>
              <a:t>о</a:t>
            </a:r>
            <a:r>
              <a:rPr sz="2400" b="1" spc="-15" dirty="0" smtClean="0">
                <a:latin typeface="Arial"/>
                <a:cs typeface="Arial"/>
              </a:rPr>
              <a:t>г</a:t>
            </a:r>
            <a:r>
              <a:rPr sz="2400" b="1" spc="-20" dirty="0" smtClean="0">
                <a:latin typeface="Arial"/>
                <a:cs typeface="Arial"/>
              </a:rPr>
              <a:t>о</a:t>
            </a:r>
            <a:r>
              <a:rPr sz="2400" b="1" spc="0" dirty="0" smtClean="0">
                <a:latin typeface="Arial"/>
                <a:cs typeface="Arial"/>
              </a:rPr>
              <a:t>-п</a:t>
            </a:r>
            <a:r>
              <a:rPr sz="2400" b="1" spc="-5" dirty="0" smtClean="0">
                <a:latin typeface="Arial"/>
                <a:cs typeface="Arial"/>
              </a:rPr>
              <a:t>е</a:t>
            </a:r>
            <a:r>
              <a:rPr sz="2400" b="1" spc="-20" dirty="0" smtClean="0">
                <a:latin typeface="Arial"/>
                <a:cs typeface="Arial"/>
              </a:rPr>
              <a:t>д</a:t>
            </a:r>
            <a:r>
              <a:rPr sz="2400" b="1" spc="-5" dirty="0" smtClean="0">
                <a:latin typeface="Arial"/>
                <a:cs typeface="Arial"/>
              </a:rPr>
              <a:t>а</a:t>
            </a:r>
            <a:r>
              <a:rPr sz="2400" b="1" spc="-15" dirty="0" smtClean="0">
                <a:latin typeface="Arial"/>
                <a:cs typeface="Arial"/>
              </a:rPr>
              <a:t>г</a:t>
            </a:r>
            <a:r>
              <a:rPr sz="2400" b="1" spc="-20" dirty="0" smtClean="0">
                <a:latin typeface="Arial"/>
                <a:cs typeface="Arial"/>
              </a:rPr>
              <a:t>о</a:t>
            </a:r>
            <a:r>
              <a:rPr sz="2400" b="1" spc="-15" dirty="0" smtClean="0">
                <a:latin typeface="Arial"/>
                <a:cs typeface="Arial"/>
              </a:rPr>
              <a:t>ги</a:t>
            </a:r>
            <a:r>
              <a:rPr sz="2400" b="1" spc="-20" dirty="0" smtClean="0">
                <a:latin typeface="Arial"/>
                <a:cs typeface="Arial"/>
              </a:rPr>
              <a:t>ч</a:t>
            </a:r>
            <a:r>
              <a:rPr sz="2400" b="1" spc="-5" dirty="0" smtClean="0">
                <a:latin typeface="Arial"/>
                <a:cs typeface="Arial"/>
              </a:rPr>
              <a:t>еска</a:t>
            </a:r>
            <a:r>
              <a:rPr sz="2400" b="1" spc="0" dirty="0" smtClean="0">
                <a:latin typeface="Arial"/>
                <a:cs typeface="Arial"/>
              </a:rPr>
              <a:t>я</a:t>
            </a:r>
            <a:endParaRPr sz="2400">
              <a:latin typeface="Arial"/>
              <a:cs typeface="Arial"/>
            </a:endParaRPr>
          </a:p>
          <a:p>
            <a:pPr marL="546100" indent="-533400">
              <a:lnSpc>
                <a:spcPct val="100000"/>
              </a:lnSpc>
              <a:buClr>
                <a:srgbClr val="003265"/>
              </a:buClr>
              <a:buSzPct val="75000"/>
              <a:buFont typeface="Arial"/>
              <a:buAutoNum type="arabicPeriod"/>
              <a:tabLst>
                <a:tab pos="545465" algn="l"/>
              </a:tabLst>
            </a:pPr>
            <a:r>
              <a:rPr sz="2400" b="1" spc="-20" dirty="0" smtClean="0">
                <a:latin typeface="Arial"/>
                <a:cs typeface="Arial"/>
              </a:rPr>
              <a:t>Про</a:t>
            </a:r>
            <a:r>
              <a:rPr sz="2400" b="1" spc="-15" dirty="0" smtClean="0">
                <a:latin typeface="Arial"/>
                <a:cs typeface="Arial"/>
              </a:rPr>
              <a:t>г</a:t>
            </a:r>
            <a:r>
              <a:rPr sz="2400" b="1" spc="0" dirty="0" smtClean="0">
                <a:latin typeface="Arial"/>
                <a:cs typeface="Arial"/>
              </a:rPr>
              <a:t>н</a:t>
            </a:r>
            <a:r>
              <a:rPr sz="2400" b="1" spc="-20" dirty="0" smtClean="0">
                <a:latin typeface="Arial"/>
                <a:cs typeface="Arial"/>
              </a:rPr>
              <a:t>о</a:t>
            </a:r>
            <a:r>
              <a:rPr sz="2400" b="1" spc="-5" dirty="0" smtClean="0">
                <a:latin typeface="Arial"/>
                <a:cs typeface="Arial"/>
              </a:rPr>
              <a:t>с</a:t>
            </a:r>
            <a:r>
              <a:rPr sz="2400" b="1" spc="-40" dirty="0" smtClean="0">
                <a:latin typeface="Arial"/>
                <a:cs typeface="Arial"/>
              </a:rPr>
              <a:t>т</a:t>
            </a:r>
            <a:r>
              <a:rPr sz="2400" b="1" spc="-15" dirty="0" smtClean="0">
                <a:latin typeface="Arial"/>
                <a:cs typeface="Arial"/>
              </a:rPr>
              <a:t>и</a:t>
            </a:r>
            <a:r>
              <a:rPr sz="2400" b="1" spc="-20" dirty="0" smtClean="0">
                <a:latin typeface="Arial"/>
                <a:cs typeface="Arial"/>
              </a:rPr>
              <a:t>ч</a:t>
            </a:r>
            <a:r>
              <a:rPr sz="2400" b="1" spc="-5" dirty="0" smtClean="0">
                <a:latin typeface="Arial"/>
                <a:cs typeface="Arial"/>
              </a:rPr>
              <a:t>еска</a:t>
            </a:r>
            <a:r>
              <a:rPr sz="2400" b="1" spc="0" dirty="0" smtClean="0">
                <a:latin typeface="Arial"/>
                <a:cs typeface="Arial"/>
              </a:rPr>
              <a:t>я</a:t>
            </a:r>
            <a:endParaRPr sz="2400">
              <a:latin typeface="Arial"/>
              <a:cs typeface="Arial"/>
            </a:endParaRPr>
          </a:p>
          <a:p>
            <a:pPr marL="546100" indent="-533400">
              <a:lnSpc>
                <a:spcPct val="100000"/>
              </a:lnSpc>
              <a:buClr>
                <a:srgbClr val="003265"/>
              </a:buClr>
              <a:buSzPct val="75000"/>
              <a:buFont typeface="Arial"/>
              <a:buAutoNum type="arabicPeriod"/>
              <a:tabLst>
                <a:tab pos="545465" algn="l"/>
              </a:tabLst>
            </a:pPr>
            <a:r>
              <a:rPr sz="2400" b="1" spc="-5" dirty="0" smtClean="0">
                <a:latin typeface="Arial"/>
                <a:cs typeface="Arial"/>
              </a:rPr>
              <a:t>К</a:t>
            </a:r>
            <a:r>
              <a:rPr sz="2400" b="1" spc="-20" dirty="0" smtClean="0">
                <a:latin typeface="Arial"/>
                <a:cs typeface="Arial"/>
              </a:rPr>
              <a:t>о</a:t>
            </a:r>
            <a:r>
              <a:rPr sz="2400" b="1" spc="0" dirty="0" smtClean="0">
                <a:latin typeface="Arial"/>
                <a:cs typeface="Arial"/>
              </a:rPr>
              <a:t>н</a:t>
            </a:r>
            <a:r>
              <a:rPr sz="2400" b="1" spc="-5" dirty="0" smtClean="0">
                <a:latin typeface="Arial"/>
                <a:cs typeface="Arial"/>
              </a:rPr>
              <a:t>с</a:t>
            </a:r>
            <a:r>
              <a:rPr sz="2400" b="1" spc="-40" dirty="0" smtClean="0">
                <a:latin typeface="Arial"/>
                <a:cs typeface="Arial"/>
              </a:rPr>
              <a:t>т</a:t>
            </a:r>
            <a:r>
              <a:rPr sz="2400" b="1" spc="-20" dirty="0" smtClean="0">
                <a:latin typeface="Arial"/>
                <a:cs typeface="Arial"/>
              </a:rPr>
              <a:t>р</a:t>
            </a:r>
            <a:r>
              <a:rPr sz="2400" b="1" spc="-30" dirty="0" smtClean="0">
                <a:latin typeface="Arial"/>
                <a:cs typeface="Arial"/>
              </a:rPr>
              <a:t>у</a:t>
            </a:r>
            <a:r>
              <a:rPr sz="2400" b="1" spc="5" dirty="0" smtClean="0">
                <a:latin typeface="Arial"/>
                <a:cs typeface="Arial"/>
              </a:rPr>
              <a:t>к</a:t>
            </a:r>
            <a:r>
              <a:rPr sz="2400" b="1" spc="-40" dirty="0" smtClean="0">
                <a:latin typeface="Arial"/>
                <a:cs typeface="Arial"/>
              </a:rPr>
              <a:t>т</a:t>
            </a:r>
            <a:r>
              <a:rPr sz="2400" b="1" spc="-15" dirty="0" smtClean="0">
                <a:latin typeface="Arial"/>
                <a:cs typeface="Arial"/>
              </a:rPr>
              <a:t>ивн</a:t>
            </a:r>
            <a:r>
              <a:rPr sz="2400" b="1" spc="-5" dirty="0" smtClean="0">
                <a:latin typeface="Arial"/>
                <a:cs typeface="Arial"/>
              </a:rPr>
              <a:t>а</a:t>
            </a:r>
            <a:r>
              <a:rPr sz="2400" b="1" spc="0" dirty="0" smtClean="0">
                <a:latin typeface="Arial"/>
                <a:cs typeface="Arial"/>
              </a:rPr>
              <a:t>я</a:t>
            </a:r>
            <a:endParaRPr sz="2400">
              <a:latin typeface="Arial"/>
              <a:cs typeface="Arial"/>
            </a:endParaRPr>
          </a:p>
          <a:p>
            <a:pPr marL="546100" indent="-533400">
              <a:lnSpc>
                <a:spcPct val="100000"/>
              </a:lnSpc>
              <a:buClr>
                <a:srgbClr val="003265"/>
              </a:buClr>
              <a:buSzPct val="75000"/>
              <a:buFont typeface="Arial"/>
              <a:buAutoNum type="arabicPeriod"/>
              <a:tabLst>
                <a:tab pos="545465" algn="l"/>
              </a:tabLst>
            </a:pPr>
            <a:r>
              <a:rPr sz="2400" b="1" spc="-20" dirty="0" smtClean="0">
                <a:latin typeface="Arial"/>
                <a:cs typeface="Arial"/>
              </a:rPr>
              <a:t>Инно</a:t>
            </a:r>
            <a:r>
              <a:rPr sz="2400" b="1" spc="-15" dirty="0" smtClean="0">
                <a:latin typeface="Arial"/>
                <a:cs typeface="Arial"/>
              </a:rPr>
              <a:t>в</a:t>
            </a:r>
            <a:r>
              <a:rPr sz="2400" b="1" spc="-5" dirty="0" smtClean="0">
                <a:latin typeface="Arial"/>
                <a:cs typeface="Arial"/>
              </a:rPr>
              <a:t>а</a:t>
            </a:r>
            <a:r>
              <a:rPr sz="2400" b="1" spc="-15" dirty="0" smtClean="0">
                <a:latin typeface="Arial"/>
                <a:cs typeface="Arial"/>
              </a:rPr>
              <a:t>ци</a:t>
            </a:r>
            <a:r>
              <a:rPr sz="2400" b="1" spc="-20" dirty="0" smtClean="0">
                <a:latin typeface="Arial"/>
                <a:cs typeface="Arial"/>
              </a:rPr>
              <a:t>о</a:t>
            </a:r>
            <a:r>
              <a:rPr sz="2400" b="1" spc="0" dirty="0" smtClean="0">
                <a:latin typeface="Arial"/>
                <a:cs typeface="Arial"/>
              </a:rPr>
              <a:t>нн</a:t>
            </a:r>
            <a:r>
              <a:rPr sz="2400" b="1" spc="-5" dirty="0" smtClean="0">
                <a:latin typeface="Arial"/>
                <a:cs typeface="Arial"/>
              </a:rPr>
              <a:t>а</a:t>
            </a:r>
            <a:r>
              <a:rPr sz="2400" b="1" spc="0" dirty="0" smtClean="0">
                <a:latin typeface="Arial"/>
                <a:cs typeface="Arial"/>
              </a:rPr>
              <a:t>я</a:t>
            </a:r>
            <a:endParaRPr sz="2400">
              <a:latin typeface="Arial"/>
              <a:cs typeface="Arial"/>
            </a:endParaRPr>
          </a:p>
          <a:p>
            <a:pPr marL="546100" indent="-533400">
              <a:lnSpc>
                <a:spcPct val="100000"/>
              </a:lnSpc>
              <a:buClr>
                <a:srgbClr val="003265"/>
              </a:buClr>
              <a:buSzPct val="75000"/>
              <a:buFont typeface="Arial"/>
              <a:buAutoNum type="arabicPeriod"/>
              <a:tabLst>
                <a:tab pos="545465" algn="l"/>
              </a:tabLst>
            </a:pPr>
            <a:r>
              <a:rPr sz="2400" b="1" spc="-5" dirty="0" smtClean="0">
                <a:latin typeface="Arial"/>
                <a:cs typeface="Arial"/>
              </a:rPr>
              <a:t>К</a:t>
            </a:r>
            <a:r>
              <a:rPr sz="2400" b="1" spc="-20" dirty="0" smtClean="0">
                <a:latin typeface="Arial"/>
                <a:cs typeface="Arial"/>
              </a:rPr>
              <a:t>оор</a:t>
            </a:r>
            <a:r>
              <a:rPr sz="2400" b="1" spc="-15" dirty="0" smtClean="0">
                <a:latin typeface="Arial"/>
                <a:cs typeface="Arial"/>
              </a:rPr>
              <a:t>дин</a:t>
            </a:r>
            <a:r>
              <a:rPr sz="2400" b="1" spc="-5" dirty="0" smtClean="0">
                <a:latin typeface="Arial"/>
                <a:cs typeface="Arial"/>
              </a:rPr>
              <a:t>а</a:t>
            </a:r>
            <a:r>
              <a:rPr sz="2400" b="1" spc="-15" dirty="0" smtClean="0">
                <a:latin typeface="Arial"/>
                <a:cs typeface="Arial"/>
              </a:rPr>
              <a:t>ци</a:t>
            </a:r>
            <a:r>
              <a:rPr sz="2400" b="1" spc="-20" dirty="0" smtClean="0">
                <a:latin typeface="Arial"/>
                <a:cs typeface="Arial"/>
              </a:rPr>
              <a:t>о</a:t>
            </a:r>
            <a:r>
              <a:rPr sz="2400" b="1" spc="0" dirty="0" smtClean="0">
                <a:latin typeface="Arial"/>
                <a:cs typeface="Arial"/>
              </a:rPr>
              <a:t>нн</a:t>
            </a:r>
            <a:r>
              <a:rPr sz="2400" b="1" spc="-5" dirty="0" smtClean="0">
                <a:latin typeface="Arial"/>
                <a:cs typeface="Arial"/>
              </a:rPr>
              <a:t>а</a:t>
            </a:r>
            <a:r>
              <a:rPr sz="2400" b="1" spc="0" dirty="0" smtClean="0">
                <a:latin typeface="Arial"/>
                <a:cs typeface="Arial"/>
              </a:rPr>
              <a:t>я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83673" y="2330195"/>
            <a:ext cx="7010399" cy="318515"/>
          </a:xfrm>
          <a:custGeom>
            <a:avLst/>
            <a:gdLst/>
            <a:ahLst/>
            <a:cxnLst/>
            <a:rect l="l" t="t" r="r" b="b"/>
            <a:pathLst>
              <a:path w="7010399" h="318515">
                <a:moveTo>
                  <a:pt x="0" y="0"/>
                </a:moveTo>
                <a:lnTo>
                  <a:pt x="0" y="318515"/>
                </a:lnTo>
                <a:lnTo>
                  <a:pt x="7010399" y="318515"/>
                </a:lnTo>
                <a:lnTo>
                  <a:pt x="701039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02673" y="2330195"/>
            <a:ext cx="394715" cy="320039"/>
          </a:xfrm>
          <a:custGeom>
            <a:avLst/>
            <a:gdLst/>
            <a:ahLst/>
            <a:cxnLst/>
            <a:rect l="l" t="t" r="r" b="b"/>
            <a:pathLst>
              <a:path w="394715" h="320039">
                <a:moveTo>
                  <a:pt x="394715" y="320039"/>
                </a:moveTo>
                <a:lnTo>
                  <a:pt x="394715" y="0"/>
                </a:lnTo>
                <a:lnTo>
                  <a:pt x="198119" y="0"/>
                </a:lnTo>
                <a:lnTo>
                  <a:pt x="150408" y="4649"/>
                </a:lnTo>
                <a:lnTo>
                  <a:pt x="106936" y="17858"/>
                </a:lnTo>
                <a:lnTo>
                  <a:pt x="69059" y="38514"/>
                </a:lnTo>
                <a:lnTo>
                  <a:pt x="38136" y="65507"/>
                </a:lnTo>
                <a:lnTo>
                  <a:pt x="15525" y="97726"/>
                </a:lnTo>
                <a:lnTo>
                  <a:pt x="2584" y="134060"/>
                </a:lnTo>
                <a:lnTo>
                  <a:pt x="0" y="160019"/>
                </a:lnTo>
                <a:lnTo>
                  <a:pt x="654" y="173146"/>
                </a:lnTo>
                <a:lnTo>
                  <a:pt x="10070" y="210604"/>
                </a:lnTo>
                <a:lnTo>
                  <a:pt x="29609" y="244318"/>
                </a:lnTo>
                <a:lnTo>
                  <a:pt x="57911" y="273176"/>
                </a:lnTo>
                <a:lnTo>
                  <a:pt x="93621" y="296068"/>
                </a:lnTo>
                <a:lnTo>
                  <a:pt x="135379" y="311883"/>
                </a:lnTo>
                <a:lnTo>
                  <a:pt x="181829" y="319509"/>
                </a:lnTo>
                <a:lnTo>
                  <a:pt x="198119" y="320039"/>
                </a:lnTo>
                <a:lnTo>
                  <a:pt x="394715" y="320039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1799" rIns="0" bIns="0" rtlCol="0">
            <a:noAutofit/>
          </a:bodyPr>
          <a:lstStyle/>
          <a:p>
            <a:pPr marL="1107440">
              <a:lnSpc>
                <a:spcPct val="100000"/>
              </a:lnSpc>
            </a:pPr>
            <a:r>
              <a:rPr sz="3600" b="1" spc="-25" dirty="0" smtClean="0">
                <a:latin typeface="Arial"/>
                <a:cs typeface="Arial"/>
              </a:rPr>
              <a:t>И</a:t>
            </a:r>
            <a:r>
              <a:rPr sz="3600" b="1" spc="-5" dirty="0" smtClean="0">
                <a:latin typeface="Arial"/>
                <a:cs typeface="Arial"/>
              </a:rPr>
              <a:t>н</a:t>
            </a:r>
            <a:r>
              <a:rPr sz="3600" b="1" spc="5" dirty="0" smtClean="0">
                <a:latin typeface="Arial"/>
                <a:cs typeface="Arial"/>
              </a:rPr>
              <a:t>ф</a:t>
            </a:r>
            <a:r>
              <a:rPr sz="3600" b="1" spc="-30" dirty="0" smtClean="0">
                <a:latin typeface="Arial"/>
                <a:cs typeface="Arial"/>
              </a:rPr>
              <a:t>ормацио</a:t>
            </a:r>
            <a:r>
              <a:rPr sz="3600" b="1" spc="-5" dirty="0" smtClean="0">
                <a:latin typeface="Arial"/>
                <a:cs typeface="Arial"/>
              </a:rPr>
              <a:t>нны</a:t>
            </a:r>
            <a:r>
              <a:rPr sz="3600" b="1" spc="-25" dirty="0" smtClean="0">
                <a:latin typeface="Arial"/>
                <a:cs typeface="Arial"/>
              </a:rPr>
              <a:t>й</a:t>
            </a:r>
            <a:r>
              <a:rPr sz="3600" b="1" spc="5" dirty="0" smtClean="0">
                <a:latin typeface="Arial"/>
                <a:cs typeface="Arial"/>
              </a:rPr>
              <a:t> </a:t>
            </a:r>
            <a:r>
              <a:rPr sz="3600" b="1" spc="-5" dirty="0" smtClean="0">
                <a:latin typeface="Arial"/>
                <a:cs typeface="Arial"/>
              </a:rPr>
              <a:t>п</a:t>
            </a:r>
            <a:r>
              <a:rPr sz="3600" b="1" spc="0" dirty="0" smtClean="0">
                <a:latin typeface="Arial"/>
                <a:cs typeface="Arial"/>
              </a:rPr>
              <a:t>ла</a:t>
            </a:r>
            <a:r>
              <a:rPr sz="3600" b="1" spc="-5" dirty="0" smtClean="0">
                <a:latin typeface="Arial"/>
                <a:cs typeface="Arial"/>
              </a:rPr>
              <a:t>к</a:t>
            </a:r>
            <a:r>
              <a:rPr sz="3600" b="1" spc="0" dirty="0" smtClean="0">
                <a:latin typeface="Arial"/>
                <a:cs typeface="Arial"/>
              </a:rPr>
              <a:t>а</a:t>
            </a:r>
            <a:r>
              <a:rPr sz="3600" b="1" spc="-20" dirty="0" smtClean="0">
                <a:latin typeface="Arial"/>
                <a:cs typeface="Arial"/>
              </a:rPr>
              <a:t>т</a:t>
            </a:r>
            <a:endParaRPr sz="3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91016" y="2747262"/>
            <a:ext cx="7820025" cy="39350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55600" marR="12700" indent="0">
              <a:lnSpc>
                <a:spcPct val="100000"/>
              </a:lnSpc>
            </a:pP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15" dirty="0" smtClean="0">
                <a:latin typeface="Arial"/>
                <a:cs typeface="Arial"/>
              </a:rPr>
              <a:t>озво</a:t>
            </a:r>
            <a:r>
              <a:rPr sz="2800" spc="-25" dirty="0" smtClean="0">
                <a:latin typeface="Arial"/>
                <a:cs typeface="Arial"/>
              </a:rPr>
              <a:t>ля</a:t>
            </a:r>
            <a:r>
              <a:rPr sz="2800" spc="-15" dirty="0" smtClean="0">
                <a:latin typeface="Arial"/>
                <a:cs typeface="Arial"/>
              </a:rPr>
              <a:t>ет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ознако</a:t>
            </a:r>
            <a:r>
              <a:rPr sz="2800" spc="-25" dirty="0" smtClean="0">
                <a:latin typeface="Arial"/>
                <a:cs typeface="Arial"/>
              </a:rPr>
              <a:t>ми</a:t>
            </a:r>
            <a:r>
              <a:rPr sz="2800" spc="-15" dirty="0" smtClean="0">
                <a:latin typeface="Arial"/>
                <a:cs typeface="Arial"/>
              </a:rPr>
              <a:t>ть</a:t>
            </a:r>
            <a:r>
              <a:rPr sz="2800" spc="3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ши</a:t>
            </a:r>
            <a:r>
              <a:rPr sz="2800" spc="-15" dirty="0" smtClean="0">
                <a:latin typeface="Arial"/>
                <a:cs typeface="Arial"/>
              </a:rPr>
              <a:t>рок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й</a:t>
            </a:r>
            <a:r>
              <a:rPr sz="2800" spc="5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кр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15" dirty="0" smtClean="0">
                <a:latin typeface="Arial"/>
                <a:cs typeface="Arial"/>
              </a:rPr>
              <a:t>г </a:t>
            </a:r>
            <a:r>
              <a:rPr sz="2800" spc="-25" dirty="0" smtClean="0">
                <a:latin typeface="Arial"/>
                <a:cs typeface="Arial"/>
              </a:rPr>
              <a:t>люд</a:t>
            </a:r>
            <a:r>
              <a:rPr sz="2800" spc="-20" dirty="0" smtClean="0">
                <a:latin typeface="Arial"/>
                <a:cs typeface="Arial"/>
              </a:rPr>
              <a:t>ей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с</a:t>
            </a:r>
            <a:r>
              <a:rPr sz="2800" spc="-1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ре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то</a:t>
            </a:r>
            <a:r>
              <a:rPr sz="2800" spc="-25" dirty="0" smtClean="0">
                <a:latin typeface="Arial"/>
                <a:cs typeface="Arial"/>
              </a:rPr>
              <a:t>ящим</a:t>
            </a:r>
            <a:r>
              <a:rPr sz="2800" spc="-20" dirty="0" smtClean="0">
                <a:latin typeface="Arial"/>
                <a:cs typeface="Arial"/>
              </a:rPr>
              <a:t>и</a:t>
            </a:r>
            <a:r>
              <a:rPr sz="2800" spc="5" dirty="0" smtClean="0">
                <a:latin typeface="Arial"/>
                <a:cs typeface="Arial"/>
              </a:rPr>
              <a:t> 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бы</a:t>
            </a:r>
            <a:r>
              <a:rPr sz="2800" spc="-15" dirty="0" smtClean="0">
                <a:latin typeface="Arial"/>
                <a:cs typeface="Arial"/>
              </a:rPr>
              <a:t>т</a:t>
            </a:r>
            <a:r>
              <a:rPr sz="2800" spc="-25" dirty="0" smtClean="0">
                <a:latin typeface="Arial"/>
                <a:cs typeface="Arial"/>
              </a:rPr>
              <a:t>иям</a:t>
            </a:r>
            <a:r>
              <a:rPr sz="2800" spc="-20" dirty="0" smtClean="0">
                <a:latin typeface="Arial"/>
                <a:cs typeface="Arial"/>
              </a:rPr>
              <a:t>и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люб</a:t>
            </a:r>
            <a:r>
              <a:rPr sz="2800" spc="-15" dirty="0" smtClean="0">
                <a:latin typeface="Arial"/>
                <a:cs typeface="Arial"/>
              </a:rPr>
              <a:t>ого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т</a:t>
            </a:r>
            <a:r>
              <a:rPr sz="2800" spc="-25" dirty="0" smtClean="0">
                <a:latin typeface="Arial"/>
                <a:cs typeface="Arial"/>
              </a:rPr>
              <a:t>ип</a:t>
            </a:r>
            <a:r>
              <a:rPr sz="2800" spc="-20" dirty="0" smtClean="0">
                <a:latin typeface="Arial"/>
                <a:cs typeface="Arial"/>
              </a:rPr>
              <a:t>а </a:t>
            </a:r>
            <a:r>
              <a:rPr sz="2800" spc="-25" dirty="0" smtClean="0">
                <a:latin typeface="Arial"/>
                <a:cs typeface="Arial"/>
              </a:rPr>
              <a:t>ил</a:t>
            </a:r>
            <a:r>
              <a:rPr sz="2800" spc="-20" dirty="0" smtClean="0">
                <a:latin typeface="Arial"/>
                <a:cs typeface="Arial"/>
              </a:rPr>
              <a:t>и</a:t>
            </a:r>
            <a:r>
              <a:rPr sz="2800" spc="-1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тога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20" dirty="0" smtClean="0">
                <a:latin typeface="Arial"/>
                <a:cs typeface="Arial"/>
              </a:rPr>
              <a:t>и</a:t>
            </a:r>
            <a:r>
              <a:rPr sz="2800" spc="2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х</a:t>
            </a:r>
            <a:r>
              <a:rPr sz="2800" spc="-1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рове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20" dirty="0" smtClean="0">
                <a:latin typeface="Arial"/>
                <a:cs typeface="Arial"/>
              </a:rPr>
              <a:t>ен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я</a:t>
            </a:r>
            <a:r>
              <a:rPr sz="2800" spc="-10" dirty="0" smtClean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</a:pPr>
            <a:endParaRPr sz="650"/>
          </a:p>
          <a:p>
            <a:pPr marL="355600" marR="476884" indent="-342900">
              <a:lnSpc>
                <a:spcPct val="100000"/>
              </a:lnSpc>
            </a:pP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И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нфор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м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а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ци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онн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ы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е</a:t>
            </a:r>
            <a:r>
              <a:rPr sz="2800" spc="40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пл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акаты</a:t>
            </a:r>
            <a:r>
              <a:rPr sz="2800" spc="15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м</a:t>
            </a:r>
            <a:r>
              <a:rPr sz="2800" spc="-15" dirty="0" smtClean="0">
                <a:solidFill>
                  <a:srgbClr val="003265"/>
                </a:solidFill>
                <a:latin typeface="Arial"/>
                <a:cs typeface="Arial"/>
              </a:rPr>
              <a:t>ог</a:t>
            </a:r>
            <a:r>
              <a:rPr sz="2800" spc="-10" dirty="0" smtClean="0">
                <a:solidFill>
                  <a:srgbClr val="003265"/>
                </a:solidFill>
                <a:latin typeface="Arial"/>
                <a:cs typeface="Arial"/>
              </a:rPr>
              <a:t>у</a:t>
            </a:r>
            <a:r>
              <a:rPr sz="2800" spc="-15" dirty="0" smtClean="0">
                <a:solidFill>
                  <a:srgbClr val="003265"/>
                </a:solidFill>
                <a:latin typeface="Arial"/>
                <a:cs typeface="Arial"/>
              </a:rPr>
              <a:t>т также</a:t>
            </a:r>
            <a:r>
              <a:rPr sz="2800" spc="-10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800" spc="-15" dirty="0" smtClean="0">
                <a:solidFill>
                  <a:srgbClr val="FF0000"/>
                </a:solidFill>
                <a:latin typeface="Arial"/>
                <a:cs typeface="Arial"/>
              </a:rPr>
              <a:t>рек</a:t>
            </a:r>
            <a:r>
              <a:rPr sz="2800" spc="-25" dirty="0" smtClean="0">
                <a:solidFill>
                  <a:srgbClr val="FF0000"/>
                </a:solidFill>
                <a:latin typeface="Arial"/>
                <a:cs typeface="Arial"/>
              </a:rPr>
              <a:t>л</a:t>
            </a:r>
            <a:r>
              <a:rPr sz="2800" spc="-20" dirty="0" smtClean="0">
                <a:solidFill>
                  <a:srgbClr val="FF0000"/>
                </a:solidFill>
                <a:latin typeface="Arial"/>
                <a:cs typeface="Arial"/>
              </a:rPr>
              <a:t>а</a:t>
            </a:r>
            <a:r>
              <a:rPr sz="2800" spc="-25" dirty="0" smtClean="0">
                <a:solidFill>
                  <a:srgbClr val="FF0000"/>
                </a:solidFill>
                <a:latin typeface="Arial"/>
                <a:cs typeface="Arial"/>
              </a:rPr>
              <a:t>ми</a:t>
            </a:r>
            <a:r>
              <a:rPr sz="2800" spc="-15" dirty="0" smtClean="0">
                <a:solidFill>
                  <a:srgbClr val="FF0000"/>
                </a:solidFill>
                <a:latin typeface="Arial"/>
                <a:cs typeface="Arial"/>
              </a:rPr>
              <a:t>ровать</a:t>
            </a:r>
            <a:r>
              <a:rPr sz="2800" spc="3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800" spc="-20" dirty="0" smtClean="0">
                <a:solidFill>
                  <a:srgbClr val="FF0000"/>
                </a:solidFill>
                <a:latin typeface="Arial"/>
                <a:cs typeface="Arial"/>
              </a:rPr>
              <a:t>и</a:t>
            </a:r>
            <a:r>
              <a:rPr sz="2800" spc="-5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800" spc="-25" dirty="0" smtClean="0">
                <a:solidFill>
                  <a:srgbClr val="FF0000"/>
                </a:solidFill>
                <a:latin typeface="Arial"/>
                <a:cs typeface="Arial"/>
              </a:rPr>
              <a:t>п</a:t>
            </a:r>
            <a:r>
              <a:rPr sz="2800" spc="-20" dirty="0" smtClean="0">
                <a:solidFill>
                  <a:srgbClr val="FF0000"/>
                </a:solidFill>
                <a:latin typeface="Arial"/>
                <a:cs typeface="Arial"/>
              </a:rPr>
              <a:t>ро</a:t>
            </a:r>
            <a:r>
              <a:rPr sz="2800" spc="-25" dirty="0" smtClean="0">
                <a:solidFill>
                  <a:srgbClr val="FF0000"/>
                </a:solidFill>
                <a:latin typeface="Arial"/>
                <a:cs typeface="Arial"/>
              </a:rPr>
              <a:t>п</a:t>
            </a:r>
            <a:r>
              <a:rPr sz="2800" spc="-15" dirty="0" smtClean="0">
                <a:solidFill>
                  <a:srgbClr val="FF0000"/>
                </a:solidFill>
                <a:latin typeface="Arial"/>
                <a:cs typeface="Arial"/>
              </a:rPr>
              <a:t>аган</a:t>
            </a:r>
            <a:r>
              <a:rPr sz="2800" spc="-25" dirty="0" smtClean="0">
                <a:solidFill>
                  <a:srgbClr val="FF0000"/>
                </a:solidFill>
                <a:latin typeface="Arial"/>
                <a:cs typeface="Arial"/>
              </a:rPr>
              <a:t>ди</a:t>
            </a:r>
            <a:r>
              <a:rPr sz="2800" spc="-15" dirty="0" smtClean="0">
                <a:solidFill>
                  <a:srgbClr val="FF0000"/>
                </a:solidFill>
                <a:latin typeface="Arial"/>
                <a:cs typeface="Arial"/>
              </a:rPr>
              <a:t>ровать</a:t>
            </a:r>
            <a:r>
              <a:rPr sz="2800" spc="-1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800" spc="-25" dirty="0" smtClean="0">
                <a:solidFill>
                  <a:srgbClr val="FF0000"/>
                </a:solidFill>
                <a:latin typeface="Arial"/>
                <a:cs typeface="Arial"/>
              </a:rPr>
              <a:t>п</a:t>
            </a:r>
            <a:r>
              <a:rPr sz="2800" spc="-20" dirty="0" smtClean="0">
                <a:solidFill>
                  <a:srgbClr val="FF0000"/>
                </a:solidFill>
                <a:latin typeface="Arial"/>
                <a:cs typeface="Arial"/>
              </a:rPr>
              <a:t>еч</a:t>
            </a:r>
            <a:r>
              <a:rPr sz="2800" spc="-15" dirty="0" smtClean="0">
                <a:solidFill>
                  <a:srgbClr val="FF0000"/>
                </a:solidFill>
                <a:latin typeface="Arial"/>
                <a:cs typeface="Arial"/>
              </a:rPr>
              <a:t>атн</a:t>
            </a:r>
            <a:r>
              <a:rPr sz="2800" spc="-25" dirty="0" smtClean="0">
                <a:solidFill>
                  <a:srgbClr val="FF0000"/>
                </a:solidFill>
                <a:latin typeface="Arial"/>
                <a:cs typeface="Arial"/>
              </a:rPr>
              <a:t>ы</a:t>
            </a:r>
            <a:r>
              <a:rPr sz="2800" spc="-20" dirty="0" smtClean="0">
                <a:solidFill>
                  <a:srgbClr val="FF0000"/>
                </a:solidFill>
                <a:latin typeface="Arial"/>
                <a:cs typeface="Arial"/>
              </a:rPr>
              <a:t>е</a:t>
            </a:r>
            <a:r>
              <a:rPr sz="2800" spc="3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800" spc="-25" dirty="0" smtClean="0">
                <a:solidFill>
                  <a:srgbClr val="FF0000"/>
                </a:solidFill>
                <a:latin typeface="Arial"/>
                <a:cs typeface="Arial"/>
              </a:rPr>
              <a:t>и</a:t>
            </a:r>
            <a:r>
              <a:rPr sz="2800" spc="-15" dirty="0" smtClean="0">
                <a:solidFill>
                  <a:srgbClr val="FF0000"/>
                </a:solidFill>
                <a:latin typeface="Arial"/>
                <a:cs typeface="Arial"/>
              </a:rPr>
              <a:t>з</a:t>
            </a:r>
            <a:r>
              <a:rPr sz="2800" spc="-25" dirty="0" smtClean="0">
                <a:solidFill>
                  <a:srgbClr val="FF0000"/>
                </a:solidFill>
                <a:latin typeface="Arial"/>
                <a:cs typeface="Arial"/>
              </a:rPr>
              <a:t>д</a:t>
            </a:r>
            <a:r>
              <a:rPr sz="2800" spc="-20" dirty="0" smtClean="0">
                <a:solidFill>
                  <a:srgbClr val="FF0000"/>
                </a:solidFill>
                <a:latin typeface="Arial"/>
                <a:cs typeface="Arial"/>
              </a:rPr>
              <a:t>ан</a:t>
            </a:r>
            <a:r>
              <a:rPr sz="2800" spc="-25" dirty="0" smtClean="0">
                <a:solidFill>
                  <a:srgbClr val="FF0000"/>
                </a:solidFill>
                <a:latin typeface="Arial"/>
                <a:cs typeface="Arial"/>
              </a:rPr>
              <a:t>и</a:t>
            </a:r>
            <a:r>
              <a:rPr sz="2800" spc="-20" dirty="0" smtClean="0">
                <a:solidFill>
                  <a:srgbClr val="FF0000"/>
                </a:solidFill>
                <a:latin typeface="Arial"/>
                <a:cs typeface="Arial"/>
              </a:rPr>
              <a:t>я</a:t>
            </a:r>
            <a:r>
              <a:rPr sz="2800" spc="1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800" spc="-25" dirty="0" smtClean="0">
                <a:solidFill>
                  <a:srgbClr val="FF0000"/>
                </a:solidFill>
                <a:latin typeface="Arial"/>
                <a:cs typeface="Arial"/>
              </a:rPr>
              <a:t>и</a:t>
            </a:r>
            <a:r>
              <a:rPr sz="2800" spc="-15" dirty="0" smtClean="0">
                <a:solidFill>
                  <a:srgbClr val="FF0000"/>
                </a:solidFill>
                <a:latin typeface="Arial"/>
                <a:cs typeface="Arial"/>
              </a:rPr>
              <a:t>з</a:t>
            </a:r>
            <a:r>
              <a:rPr sz="2800" spc="1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800" spc="-20" dirty="0" smtClean="0">
                <a:solidFill>
                  <a:srgbClr val="FF0000"/>
                </a:solidFill>
                <a:latin typeface="Arial"/>
                <a:cs typeface="Arial"/>
              </a:rPr>
              <a:t>о</a:t>
            </a:r>
            <a:r>
              <a:rPr sz="2800" spc="-25" dirty="0" smtClean="0">
                <a:solidFill>
                  <a:srgbClr val="FF0000"/>
                </a:solidFill>
                <a:latin typeface="Arial"/>
                <a:cs typeface="Arial"/>
              </a:rPr>
              <a:t>пы</a:t>
            </a:r>
            <a:r>
              <a:rPr sz="2800" spc="-15" dirty="0" smtClean="0">
                <a:solidFill>
                  <a:srgbClr val="FF0000"/>
                </a:solidFill>
                <a:latin typeface="Arial"/>
                <a:cs typeface="Arial"/>
              </a:rPr>
              <a:t>та</a:t>
            </a:r>
            <a:r>
              <a:rPr sz="2800" spc="15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800" spc="-20" dirty="0" smtClean="0">
                <a:solidFill>
                  <a:srgbClr val="FF0000"/>
                </a:solidFill>
                <a:latin typeface="Arial"/>
                <a:cs typeface="Arial"/>
              </a:rPr>
              <a:t>ра</a:t>
            </a:r>
            <a:r>
              <a:rPr sz="2800" spc="-25" dirty="0" smtClean="0">
                <a:solidFill>
                  <a:srgbClr val="FF0000"/>
                </a:solidFill>
                <a:latin typeface="Arial"/>
                <a:cs typeface="Arial"/>
              </a:rPr>
              <a:t>б</a:t>
            </a:r>
            <a:r>
              <a:rPr sz="2800" spc="-15" dirty="0" smtClean="0">
                <a:solidFill>
                  <a:srgbClr val="FF0000"/>
                </a:solidFill>
                <a:latin typeface="Arial"/>
                <a:cs typeface="Arial"/>
              </a:rPr>
              <a:t>от</a:t>
            </a:r>
            <a:r>
              <a:rPr sz="2800" spc="-25" dirty="0" smtClean="0">
                <a:solidFill>
                  <a:srgbClr val="FF0000"/>
                </a:solidFill>
                <a:latin typeface="Arial"/>
                <a:cs typeface="Arial"/>
              </a:rPr>
              <a:t>ы</a:t>
            </a:r>
            <a:r>
              <a:rPr sz="2800" spc="-10" dirty="0" smtClean="0">
                <a:solidFill>
                  <a:srgbClr val="003265"/>
                </a:solidFill>
                <a:latin typeface="Arial"/>
                <a:cs typeface="Arial"/>
              </a:rPr>
              <a:t>, 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и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нфор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ми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р</a:t>
            </a:r>
            <a:r>
              <a:rPr sz="2800" spc="-10" dirty="0" smtClean="0">
                <a:solidFill>
                  <a:srgbClr val="003265"/>
                </a:solidFill>
                <a:latin typeface="Arial"/>
                <a:cs typeface="Arial"/>
              </a:rPr>
              <a:t>у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ющи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е</a:t>
            </a:r>
            <a:r>
              <a:rPr sz="2800" spc="10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об</a:t>
            </a:r>
            <a:r>
              <a:rPr sz="2800" spc="-5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а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д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ре</a:t>
            </a:r>
            <a:r>
              <a:rPr sz="2800" spc="-10" dirty="0" smtClean="0">
                <a:solidFill>
                  <a:srgbClr val="003265"/>
                </a:solidFill>
                <a:latin typeface="Arial"/>
                <a:cs typeface="Arial"/>
              </a:rPr>
              <a:t>с</a:t>
            </a:r>
            <a:r>
              <a:rPr sz="2800" spc="-15" dirty="0" smtClean="0">
                <a:solidFill>
                  <a:srgbClr val="003265"/>
                </a:solidFill>
                <a:latin typeface="Arial"/>
                <a:cs typeface="Arial"/>
              </a:rPr>
              <a:t>ах</a:t>
            </a:r>
            <a:r>
              <a:rPr sz="2800" spc="10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800" spc="-15" dirty="0" smtClean="0">
                <a:solidFill>
                  <a:srgbClr val="003265"/>
                </a:solidFill>
                <a:latin typeface="Arial"/>
                <a:cs typeface="Arial"/>
              </a:rPr>
              <a:t>этого</a:t>
            </a:r>
            <a:r>
              <a:rPr sz="2800" spc="5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о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пы</a:t>
            </a:r>
            <a:r>
              <a:rPr sz="2800" spc="-15" dirty="0" smtClean="0">
                <a:solidFill>
                  <a:srgbClr val="003265"/>
                </a:solidFill>
                <a:latin typeface="Arial"/>
                <a:cs typeface="Arial"/>
              </a:rPr>
              <a:t>та</a:t>
            </a:r>
            <a:r>
              <a:rPr sz="2800" spc="-10" dirty="0" smtClean="0">
                <a:solidFill>
                  <a:srgbClr val="003265"/>
                </a:solidFill>
                <a:latin typeface="Arial"/>
                <a:cs typeface="Arial"/>
              </a:rPr>
              <a:t>, </a:t>
            </a:r>
            <a:r>
              <a:rPr sz="2800" spc="-15" dirty="0" smtClean="0">
                <a:solidFill>
                  <a:srgbClr val="003265"/>
                </a:solidFill>
                <a:latin typeface="Arial"/>
                <a:cs typeface="Arial"/>
              </a:rPr>
              <a:t>ка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л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ен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д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арн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ы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е</a:t>
            </a:r>
            <a:r>
              <a:rPr sz="2800" spc="45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пл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аны</a:t>
            </a:r>
            <a:r>
              <a:rPr sz="2800" spc="5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ра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б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оты</a:t>
            </a:r>
            <a:r>
              <a:rPr sz="2800" spc="5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д</a:t>
            </a:r>
            <a:r>
              <a:rPr sz="2800" spc="-15" dirty="0" smtClean="0">
                <a:solidFill>
                  <a:srgbClr val="003265"/>
                </a:solidFill>
                <a:latin typeface="Arial"/>
                <a:cs typeface="Arial"/>
              </a:rPr>
              <a:t>ет</a:t>
            </a:r>
            <a:r>
              <a:rPr sz="2800" spc="-10" dirty="0" smtClean="0">
                <a:solidFill>
                  <a:srgbClr val="003265"/>
                </a:solidFill>
                <a:latin typeface="Arial"/>
                <a:cs typeface="Arial"/>
              </a:rPr>
              <a:t>с</a:t>
            </a:r>
            <a:r>
              <a:rPr sz="2800" spc="-15" dirty="0" smtClean="0">
                <a:solidFill>
                  <a:srgbClr val="003265"/>
                </a:solidFill>
                <a:latin typeface="Arial"/>
                <a:cs typeface="Arial"/>
              </a:rPr>
              <a:t>к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и</a:t>
            </a:r>
            <a:r>
              <a:rPr sz="2800" spc="-15" dirty="0" smtClean="0">
                <a:solidFill>
                  <a:srgbClr val="003265"/>
                </a:solidFill>
                <a:latin typeface="Arial"/>
                <a:cs typeface="Arial"/>
              </a:rPr>
              <a:t>х о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б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ъе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ди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нен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и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й</a:t>
            </a:r>
            <a:r>
              <a:rPr sz="2800" spc="20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800" spc="-30" dirty="0" smtClean="0">
                <a:solidFill>
                  <a:srgbClr val="003265"/>
                </a:solidFill>
                <a:latin typeface="Arial"/>
                <a:cs typeface="Arial"/>
              </a:rPr>
              <a:t>О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У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Д</a:t>
            </a:r>
            <a:r>
              <a:rPr sz="2800" spc="-30" dirty="0" smtClean="0">
                <a:solidFill>
                  <a:srgbClr val="003265"/>
                </a:solidFill>
                <a:latin typeface="Arial"/>
                <a:cs typeface="Arial"/>
              </a:rPr>
              <a:t>О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Д и</a:t>
            </a:r>
            <a:r>
              <a:rPr sz="2800" spc="-5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800" spc="-15" dirty="0" smtClean="0">
                <a:solidFill>
                  <a:srgbClr val="003265"/>
                </a:solidFill>
                <a:latin typeface="Arial"/>
                <a:cs typeface="Arial"/>
              </a:rPr>
              <a:t>т</a:t>
            </a:r>
            <a:r>
              <a:rPr sz="2800" spc="-10" dirty="0" smtClean="0">
                <a:solidFill>
                  <a:srgbClr val="003265"/>
                </a:solidFill>
                <a:latin typeface="Arial"/>
                <a:cs typeface="Arial"/>
              </a:rPr>
              <a:t>.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д</a:t>
            </a:r>
            <a:r>
              <a:rPr sz="2800" spc="-10" dirty="0" smtClean="0">
                <a:solidFill>
                  <a:srgbClr val="003265"/>
                </a:solidFill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83673" y="2330195"/>
            <a:ext cx="7010399" cy="318515"/>
          </a:xfrm>
          <a:custGeom>
            <a:avLst/>
            <a:gdLst/>
            <a:ahLst/>
            <a:cxnLst/>
            <a:rect l="l" t="t" r="r" b="b"/>
            <a:pathLst>
              <a:path w="7010399" h="318515">
                <a:moveTo>
                  <a:pt x="0" y="0"/>
                </a:moveTo>
                <a:lnTo>
                  <a:pt x="0" y="318515"/>
                </a:lnTo>
                <a:lnTo>
                  <a:pt x="7010399" y="318515"/>
                </a:lnTo>
                <a:lnTo>
                  <a:pt x="701039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02673" y="2330195"/>
            <a:ext cx="394715" cy="320039"/>
          </a:xfrm>
          <a:custGeom>
            <a:avLst/>
            <a:gdLst/>
            <a:ahLst/>
            <a:cxnLst/>
            <a:rect l="l" t="t" r="r" b="b"/>
            <a:pathLst>
              <a:path w="394715" h="320039">
                <a:moveTo>
                  <a:pt x="394715" y="320039"/>
                </a:moveTo>
                <a:lnTo>
                  <a:pt x="394715" y="0"/>
                </a:lnTo>
                <a:lnTo>
                  <a:pt x="198119" y="0"/>
                </a:lnTo>
                <a:lnTo>
                  <a:pt x="150408" y="4649"/>
                </a:lnTo>
                <a:lnTo>
                  <a:pt x="106936" y="17858"/>
                </a:lnTo>
                <a:lnTo>
                  <a:pt x="69059" y="38514"/>
                </a:lnTo>
                <a:lnTo>
                  <a:pt x="38136" y="65507"/>
                </a:lnTo>
                <a:lnTo>
                  <a:pt x="15525" y="97726"/>
                </a:lnTo>
                <a:lnTo>
                  <a:pt x="2584" y="134060"/>
                </a:lnTo>
                <a:lnTo>
                  <a:pt x="0" y="160019"/>
                </a:lnTo>
                <a:lnTo>
                  <a:pt x="654" y="173146"/>
                </a:lnTo>
                <a:lnTo>
                  <a:pt x="10070" y="210604"/>
                </a:lnTo>
                <a:lnTo>
                  <a:pt x="29609" y="244318"/>
                </a:lnTo>
                <a:lnTo>
                  <a:pt x="57911" y="273176"/>
                </a:lnTo>
                <a:lnTo>
                  <a:pt x="93621" y="296068"/>
                </a:lnTo>
                <a:lnTo>
                  <a:pt x="135379" y="311883"/>
                </a:lnTo>
                <a:lnTo>
                  <a:pt x="181829" y="319509"/>
                </a:lnTo>
                <a:lnTo>
                  <a:pt x="198119" y="320039"/>
                </a:lnTo>
                <a:lnTo>
                  <a:pt x="394715" y="320039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955925" marR="12700" indent="-2501265">
              <a:lnSpc>
                <a:spcPts val="3890"/>
              </a:lnSpc>
            </a:pPr>
            <a:r>
              <a:rPr sz="3600" b="1" spc="-25" dirty="0" smtClean="0">
                <a:latin typeface="Arial"/>
                <a:cs typeface="Arial"/>
              </a:rPr>
              <a:t>И</a:t>
            </a:r>
            <a:r>
              <a:rPr sz="3600" b="1" spc="-5" dirty="0" smtClean="0">
                <a:latin typeface="Arial"/>
                <a:cs typeface="Arial"/>
              </a:rPr>
              <a:t>н</a:t>
            </a:r>
            <a:r>
              <a:rPr sz="3600" b="1" spc="5" dirty="0" smtClean="0">
                <a:latin typeface="Arial"/>
                <a:cs typeface="Arial"/>
              </a:rPr>
              <a:t>ф</a:t>
            </a:r>
            <a:r>
              <a:rPr sz="3600" b="1" spc="-30" dirty="0" smtClean="0">
                <a:latin typeface="Arial"/>
                <a:cs typeface="Arial"/>
              </a:rPr>
              <a:t>ормацио</a:t>
            </a:r>
            <a:r>
              <a:rPr sz="3600" b="1" spc="-5" dirty="0" smtClean="0">
                <a:latin typeface="Arial"/>
                <a:cs typeface="Arial"/>
              </a:rPr>
              <a:t>нн</a:t>
            </a:r>
            <a:r>
              <a:rPr sz="3600" b="1" spc="-35" dirty="0" smtClean="0">
                <a:latin typeface="Arial"/>
                <a:cs typeface="Arial"/>
              </a:rPr>
              <a:t>о</a:t>
            </a:r>
            <a:r>
              <a:rPr sz="3600" b="1" spc="0" dirty="0" smtClean="0">
                <a:latin typeface="Arial"/>
                <a:cs typeface="Arial"/>
              </a:rPr>
              <a:t>-</a:t>
            </a:r>
            <a:r>
              <a:rPr sz="3600" b="1" spc="-30" dirty="0" smtClean="0">
                <a:latin typeface="Arial"/>
                <a:cs typeface="Arial"/>
              </a:rPr>
              <a:t>ме</a:t>
            </a:r>
            <a:r>
              <a:rPr sz="3600" b="1" spc="-20" dirty="0" smtClean="0">
                <a:latin typeface="Arial"/>
                <a:cs typeface="Arial"/>
              </a:rPr>
              <a:t>т</a:t>
            </a:r>
            <a:r>
              <a:rPr sz="3600" b="1" spc="-30" dirty="0" smtClean="0">
                <a:latin typeface="Arial"/>
                <a:cs typeface="Arial"/>
              </a:rPr>
              <a:t>одич</a:t>
            </a:r>
            <a:r>
              <a:rPr sz="3600" b="1" spc="0" dirty="0" smtClean="0">
                <a:latin typeface="Arial"/>
                <a:cs typeface="Arial"/>
              </a:rPr>
              <a:t>ес</a:t>
            </a:r>
            <a:r>
              <a:rPr sz="3600" b="1" spc="-5" dirty="0" smtClean="0">
                <a:latin typeface="Arial"/>
                <a:cs typeface="Arial"/>
              </a:rPr>
              <a:t>ка</a:t>
            </a:r>
            <a:r>
              <a:rPr sz="3600" b="1" spc="0" dirty="0" smtClean="0">
                <a:latin typeface="Arial"/>
                <a:cs typeface="Arial"/>
              </a:rPr>
              <a:t>я </a:t>
            </a:r>
            <a:r>
              <a:rPr sz="3600" b="1" spc="-30" dirty="0" smtClean="0">
                <a:latin typeface="Arial"/>
                <a:cs typeface="Arial"/>
              </a:rPr>
              <a:t>в</a:t>
            </a:r>
            <a:r>
              <a:rPr sz="3600" b="1" spc="-5" dirty="0" smtClean="0">
                <a:latin typeface="Arial"/>
                <a:cs typeface="Arial"/>
              </a:rPr>
              <a:t>ы</a:t>
            </a:r>
            <a:r>
              <a:rPr sz="3600" b="1" spc="0" dirty="0" smtClean="0">
                <a:latin typeface="Arial"/>
                <a:cs typeface="Arial"/>
              </a:rPr>
              <a:t>с</a:t>
            </a:r>
            <a:r>
              <a:rPr sz="3600" b="1" spc="-20" dirty="0" smtClean="0">
                <a:latin typeface="Arial"/>
                <a:cs typeface="Arial"/>
              </a:rPr>
              <a:t>та</a:t>
            </a:r>
            <a:r>
              <a:rPr sz="3600" b="1" spc="-30" dirty="0" smtClean="0">
                <a:latin typeface="Arial"/>
                <a:cs typeface="Arial"/>
              </a:rPr>
              <a:t>в</a:t>
            </a:r>
            <a:r>
              <a:rPr sz="3600" b="1" spc="-5" dirty="0" smtClean="0">
                <a:latin typeface="Arial"/>
                <a:cs typeface="Arial"/>
              </a:rPr>
              <a:t>к</a:t>
            </a:r>
            <a:r>
              <a:rPr sz="3600" b="1" spc="0" dirty="0" smtClean="0">
                <a:latin typeface="Arial"/>
                <a:cs typeface="Arial"/>
              </a:rPr>
              <a:t>а</a:t>
            </a:r>
            <a:endParaRPr sz="3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33916" y="2747262"/>
            <a:ext cx="7373620" cy="413257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206375" indent="0">
              <a:lnSpc>
                <a:spcPct val="100000"/>
              </a:lnSpc>
            </a:pPr>
            <a:r>
              <a:rPr sz="2800" spc="-15" dirty="0" smtClean="0">
                <a:latin typeface="Arial"/>
                <a:cs typeface="Arial"/>
              </a:rPr>
              <a:t>орган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з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15" dirty="0" smtClean="0">
                <a:latin typeface="Arial"/>
                <a:cs typeface="Arial"/>
              </a:rPr>
              <a:t>ет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20" dirty="0" smtClean="0">
                <a:latin typeface="Arial"/>
                <a:cs typeface="Arial"/>
              </a:rPr>
              <a:t>я</a:t>
            </a:r>
            <a:r>
              <a:rPr sz="2800" spc="10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с</a:t>
            </a:r>
            <a:r>
              <a:rPr sz="2800" spc="-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ц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20" dirty="0" smtClean="0">
                <a:latin typeface="Arial"/>
                <a:cs typeface="Arial"/>
              </a:rPr>
              <a:t>ь</a:t>
            </a:r>
            <a:r>
              <a:rPr sz="2800" spc="-25" dirty="0" smtClean="0">
                <a:latin typeface="Arial"/>
                <a:cs typeface="Arial"/>
              </a:rPr>
              <a:t>ю</a:t>
            </a:r>
            <a:r>
              <a:rPr sz="2800" spc="25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ознако</a:t>
            </a:r>
            <a:r>
              <a:rPr sz="2800" spc="-25" dirty="0" smtClean="0">
                <a:latin typeface="Arial"/>
                <a:cs typeface="Arial"/>
              </a:rPr>
              <a:t>мл</a:t>
            </a:r>
            <a:r>
              <a:rPr sz="2800" spc="-20" dirty="0" smtClean="0">
                <a:latin typeface="Arial"/>
                <a:cs typeface="Arial"/>
              </a:rPr>
              <a:t>ен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я</a:t>
            </a:r>
            <a:r>
              <a:rPr sz="2800" spc="25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и</a:t>
            </a:r>
            <a:r>
              <a:rPr sz="2800" spc="-1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ро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15" dirty="0" smtClean="0">
                <a:latin typeface="Arial"/>
                <a:cs typeface="Arial"/>
              </a:rPr>
              <a:t>аган</a:t>
            </a:r>
            <a:r>
              <a:rPr sz="2800" spc="-25" dirty="0" smtClean="0">
                <a:latin typeface="Arial"/>
                <a:cs typeface="Arial"/>
              </a:rPr>
              <a:t>ды</a:t>
            </a:r>
            <a:r>
              <a:rPr sz="2800" spc="2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15" dirty="0" smtClean="0">
                <a:latin typeface="Arial"/>
                <a:cs typeface="Arial"/>
              </a:rPr>
              <a:t>ето</a:t>
            </a:r>
            <a:r>
              <a:rPr sz="2800" spc="-25" dirty="0" smtClean="0">
                <a:latin typeface="Arial"/>
                <a:cs typeface="Arial"/>
              </a:rPr>
              <a:t>ди</a:t>
            </a:r>
            <a:r>
              <a:rPr sz="2800" spc="-20" dirty="0" smtClean="0">
                <a:latin typeface="Arial"/>
                <a:cs typeface="Arial"/>
              </a:rPr>
              <a:t>че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кой</a:t>
            </a:r>
            <a:r>
              <a:rPr sz="2800" spc="3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ли</a:t>
            </a:r>
            <a:r>
              <a:rPr sz="2800" spc="-15" dirty="0" smtClean="0">
                <a:latin typeface="Arial"/>
                <a:cs typeface="Arial"/>
              </a:rPr>
              <a:t>терат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20" dirty="0" smtClean="0">
                <a:latin typeface="Arial"/>
                <a:cs typeface="Arial"/>
              </a:rPr>
              <a:t>ры</a:t>
            </a:r>
            <a:r>
              <a:rPr sz="2800" spc="2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ил</a:t>
            </a:r>
            <a:r>
              <a:rPr sz="2800" spc="-20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 р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15" dirty="0" smtClean="0">
                <a:latin typeface="Arial"/>
                <a:cs typeface="Arial"/>
              </a:rPr>
              <a:t>ко</a:t>
            </a:r>
            <a:r>
              <a:rPr sz="2800" spc="-25" dirty="0" smtClean="0">
                <a:latin typeface="Arial"/>
                <a:cs typeface="Arial"/>
              </a:rPr>
              <a:t>пи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20" dirty="0" smtClean="0">
                <a:latin typeface="Arial"/>
                <a:cs typeface="Arial"/>
              </a:rPr>
              <a:t>н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15" dirty="0" smtClean="0">
                <a:latin typeface="Arial"/>
                <a:cs typeface="Arial"/>
              </a:rPr>
              <a:t>х 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15" dirty="0" smtClean="0">
                <a:latin typeface="Arial"/>
                <a:cs typeface="Arial"/>
              </a:rPr>
              <a:t>ето</a:t>
            </a:r>
            <a:r>
              <a:rPr sz="2800" spc="-25" dirty="0" smtClean="0">
                <a:latin typeface="Arial"/>
                <a:cs typeface="Arial"/>
              </a:rPr>
              <a:t>ди</a:t>
            </a:r>
            <a:r>
              <a:rPr sz="2800" spc="-20" dirty="0" smtClean="0">
                <a:latin typeface="Arial"/>
                <a:cs typeface="Arial"/>
              </a:rPr>
              <a:t>че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к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х</a:t>
            </a:r>
            <a:r>
              <a:rPr sz="2800" spc="2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15" dirty="0" smtClean="0">
                <a:latin typeface="Arial"/>
                <a:cs typeface="Arial"/>
              </a:rPr>
              <a:t>атер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а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20" dirty="0" smtClean="0">
                <a:latin typeface="Arial"/>
                <a:cs typeface="Arial"/>
              </a:rPr>
              <a:t>ов</a:t>
            </a:r>
            <a:r>
              <a:rPr sz="2800" spc="25" dirty="0" smtClean="0">
                <a:latin typeface="Arial"/>
                <a:cs typeface="Arial"/>
              </a:rPr>
              <a:t> </a:t>
            </a:r>
            <a:r>
              <a:rPr sz="2800" spc="-5" dirty="0" smtClean="0">
                <a:latin typeface="Arial"/>
                <a:cs typeface="Arial"/>
              </a:rPr>
              <a:t>(</a:t>
            </a:r>
            <a:r>
              <a:rPr sz="2800" spc="-15" dirty="0" smtClean="0">
                <a:latin typeface="Arial"/>
                <a:cs typeface="Arial"/>
              </a:rPr>
              <a:t>в том</a:t>
            </a:r>
            <a:r>
              <a:rPr sz="2800" spc="-5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ч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3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з 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пы</a:t>
            </a:r>
            <a:r>
              <a:rPr sz="2800" spc="-15" dirty="0" smtClean="0">
                <a:latin typeface="Arial"/>
                <a:cs typeface="Arial"/>
              </a:rPr>
              <a:t>та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ра</a:t>
            </a:r>
            <a:r>
              <a:rPr sz="2800" spc="-25" dirty="0" smtClean="0">
                <a:latin typeface="Arial"/>
                <a:cs typeface="Arial"/>
              </a:rPr>
              <a:t>б</a:t>
            </a:r>
            <a:r>
              <a:rPr sz="2800" spc="-15" dirty="0" smtClean="0">
                <a:latin typeface="Arial"/>
                <a:cs typeface="Arial"/>
              </a:rPr>
              <a:t>от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5" dirty="0" smtClean="0">
                <a:latin typeface="Arial"/>
                <a:cs typeface="Arial"/>
              </a:rPr>
              <a:t>)</a:t>
            </a:r>
            <a:r>
              <a:rPr sz="2800" spc="-10" dirty="0" smtClean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41"/>
              </a:spcBef>
            </a:pPr>
            <a:endParaRPr sz="550"/>
          </a:p>
          <a:p>
            <a:pPr marL="413384" marR="12700" indent="-287020">
              <a:lnSpc>
                <a:spcPct val="100000"/>
              </a:lnSpc>
            </a:pPr>
            <a:r>
              <a:rPr sz="1800" spc="225" dirty="0" smtClean="0">
                <a:solidFill>
                  <a:srgbClr val="003265"/>
                </a:solidFill>
                <a:latin typeface="Arial"/>
                <a:cs typeface="Arial"/>
              </a:rPr>
              <a:t>Y </a:t>
            </a:r>
            <a:r>
              <a:rPr sz="1800" spc="-175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400" b="1" spc="-5" dirty="0" smtClean="0">
                <a:latin typeface="Arial"/>
                <a:cs typeface="Arial"/>
              </a:rPr>
              <a:t>с</a:t>
            </a:r>
            <a:r>
              <a:rPr sz="2400" b="1" spc="-40" dirty="0" smtClean="0">
                <a:latin typeface="Arial"/>
                <a:cs typeface="Arial"/>
              </a:rPr>
              <a:t>т</a:t>
            </a:r>
            <a:r>
              <a:rPr sz="2400" b="1" spc="-5" dirty="0" smtClean="0">
                <a:latin typeface="Arial"/>
                <a:cs typeface="Arial"/>
              </a:rPr>
              <a:t>а</a:t>
            </a:r>
            <a:r>
              <a:rPr sz="2400" b="1" spc="-15" dirty="0" smtClean="0">
                <a:latin typeface="Arial"/>
                <a:cs typeface="Arial"/>
              </a:rPr>
              <a:t>ци</a:t>
            </a:r>
            <a:r>
              <a:rPr sz="2400" b="1" spc="-20" dirty="0" smtClean="0">
                <a:latin typeface="Arial"/>
                <a:cs typeface="Arial"/>
              </a:rPr>
              <a:t>о</a:t>
            </a:r>
            <a:r>
              <a:rPr sz="2400" b="1" spc="0" dirty="0" smtClean="0">
                <a:latin typeface="Arial"/>
                <a:cs typeface="Arial"/>
              </a:rPr>
              <a:t>н</a:t>
            </a:r>
            <a:r>
              <a:rPr sz="2400" b="1" spc="-5" dirty="0" smtClean="0">
                <a:latin typeface="Arial"/>
                <a:cs typeface="Arial"/>
              </a:rPr>
              <a:t>а</a:t>
            </a:r>
            <a:r>
              <a:rPr sz="2400" b="1" spc="-20" dirty="0" smtClean="0">
                <a:latin typeface="Arial"/>
                <a:cs typeface="Arial"/>
              </a:rPr>
              <a:t>р</a:t>
            </a:r>
            <a:r>
              <a:rPr sz="2400" b="1" spc="0" dirty="0" smtClean="0">
                <a:latin typeface="Arial"/>
                <a:cs typeface="Arial"/>
              </a:rPr>
              <a:t>н</a:t>
            </a:r>
            <a:r>
              <a:rPr sz="2400" b="1" spc="-5" dirty="0" smtClean="0">
                <a:latin typeface="Arial"/>
                <a:cs typeface="Arial"/>
              </a:rPr>
              <a:t>а</a:t>
            </a:r>
            <a:r>
              <a:rPr sz="2400" b="1" spc="0" dirty="0" smtClean="0">
                <a:latin typeface="Arial"/>
                <a:cs typeface="Arial"/>
              </a:rPr>
              <a:t>я</a:t>
            </a:r>
            <a:r>
              <a:rPr sz="2400" b="1" spc="30" dirty="0" smtClean="0">
                <a:latin typeface="Arial"/>
                <a:cs typeface="Arial"/>
              </a:rPr>
              <a:t> </a:t>
            </a:r>
            <a:r>
              <a:rPr sz="2400" b="1" i="1" spc="0" dirty="0" smtClean="0">
                <a:solidFill>
                  <a:srgbClr val="003265"/>
                </a:solidFill>
                <a:latin typeface="Arial"/>
                <a:cs typeface="Arial"/>
              </a:rPr>
              <a:t>(</a:t>
            </a:r>
            <a:r>
              <a:rPr sz="2400" b="1" i="1" spc="-20" dirty="0" smtClean="0">
                <a:solidFill>
                  <a:srgbClr val="003265"/>
                </a:solidFill>
                <a:latin typeface="Arial"/>
                <a:cs typeface="Arial"/>
              </a:rPr>
              <a:t>р</a:t>
            </a:r>
            <a:r>
              <a:rPr sz="2400" b="1" i="1" spc="-5" dirty="0" smtClean="0">
                <a:solidFill>
                  <a:srgbClr val="003265"/>
                </a:solidFill>
                <a:latin typeface="Arial"/>
                <a:cs typeface="Arial"/>
              </a:rPr>
              <a:t>а</a:t>
            </a:r>
            <a:r>
              <a:rPr sz="2400" b="1" i="1" spc="0" dirty="0" smtClean="0">
                <a:solidFill>
                  <a:srgbClr val="003265"/>
                </a:solidFill>
                <a:latin typeface="Arial"/>
                <a:cs typeface="Arial"/>
              </a:rPr>
              <a:t>б</a:t>
            </a:r>
            <a:r>
              <a:rPr sz="2400" b="1" i="1" spc="-20" dirty="0" smtClean="0">
                <a:solidFill>
                  <a:srgbClr val="003265"/>
                </a:solidFill>
                <a:latin typeface="Arial"/>
                <a:cs typeface="Arial"/>
              </a:rPr>
              <a:t>о</a:t>
            </a:r>
            <a:r>
              <a:rPr sz="2400" b="1" i="1" spc="0" dirty="0" smtClean="0">
                <a:solidFill>
                  <a:srgbClr val="003265"/>
                </a:solidFill>
                <a:latin typeface="Arial"/>
                <a:cs typeface="Arial"/>
              </a:rPr>
              <a:t>т</a:t>
            </a:r>
            <a:r>
              <a:rPr sz="2400" b="1" i="1" spc="-5" dirty="0" smtClean="0">
                <a:solidFill>
                  <a:srgbClr val="003265"/>
                </a:solidFill>
                <a:latin typeface="Arial"/>
                <a:cs typeface="Arial"/>
              </a:rPr>
              <a:t>ае</a:t>
            </a:r>
            <a:r>
              <a:rPr sz="2400" b="1" i="1" spc="0" dirty="0" smtClean="0">
                <a:solidFill>
                  <a:srgbClr val="003265"/>
                </a:solidFill>
                <a:latin typeface="Arial"/>
                <a:cs typeface="Arial"/>
              </a:rPr>
              <a:t>т</a:t>
            </a:r>
            <a:r>
              <a:rPr sz="2400" b="1" i="1" spc="5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400" b="1" i="1" spc="0" dirty="0" smtClean="0">
                <a:solidFill>
                  <a:srgbClr val="003265"/>
                </a:solidFill>
                <a:latin typeface="Arial"/>
                <a:cs typeface="Arial"/>
              </a:rPr>
              <a:t>в</a:t>
            </a:r>
            <a:r>
              <a:rPr sz="2400" b="1" i="1" spc="-5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400" b="1" i="1" spc="0" dirty="0" smtClean="0">
                <a:solidFill>
                  <a:srgbClr val="003265"/>
                </a:solidFill>
                <a:latin typeface="Arial"/>
                <a:cs typeface="Arial"/>
              </a:rPr>
              <a:t>т</a:t>
            </a:r>
            <a:r>
              <a:rPr sz="2400" b="1" i="1" spc="-5" dirty="0" smtClean="0">
                <a:solidFill>
                  <a:srgbClr val="003265"/>
                </a:solidFill>
                <a:latin typeface="Arial"/>
                <a:cs typeface="Arial"/>
              </a:rPr>
              <a:t>е</a:t>
            </a:r>
            <a:r>
              <a:rPr sz="2400" b="1" i="1" spc="0" dirty="0" smtClean="0">
                <a:solidFill>
                  <a:srgbClr val="003265"/>
                </a:solidFill>
                <a:latin typeface="Arial"/>
                <a:cs typeface="Arial"/>
              </a:rPr>
              <a:t>ч</a:t>
            </a:r>
            <a:r>
              <a:rPr sz="2400" b="1" i="1" spc="-5" dirty="0" smtClean="0">
                <a:solidFill>
                  <a:srgbClr val="003265"/>
                </a:solidFill>
                <a:latin typeface="Arial"/>
                <a:cs typeface="Arial"/>
              </a:rPr>
              <a:t>е</a:t>
            </a:r>
            <a:r>
              <a:rPr sz="2400" b="1" i="1" spc="0" dirty="0" smtClean="0">
                <a:solidFill>
                  <a:srgbClr val="003265"/>
                </a:solidFill>
                <a:latin typeface="Arial"/>
                <a:cs typeface="Arial"/>
              </a:rPr>
              <a:t>н</a:t>
            </a:r>
            <a:r>
              <a:rPr sz="2400" b="1" i="1" spc="-20" dirty="0" smtClean="0">
                <a:solidFill>
                  <a:srgbClr val="003265"/>
                </a:solidFill>
                <a:latin typeface="Arial"/>
                <a:cs typeface="Arial"/>
              </a:rPr>
              <a:t>и</a:t>
            </a:r>
            <a:r>
              <a:rPr sz="2400" b="1" i="1" spc="0" dirty="0" smtClean="0">
                <a:solidFill>
                  <a:srgbClr val="003265"/>
                </a:solidFill>
                <a:latin typeface="Arial"/>
                <a:cs typeface="Arial"/>
              </a:rPr>
              <a:t>е д</a:t>
            </a:r>
            <a:r>
              <a:rPr sz="2400" b="1" i="1" spc="-20" dirty="0" smtClean="0">
                <a:solidFill>
                  <a:srgbClr val="003265"/>
                </a:solidFill>
                <a:latin typeface="Arial"/>
                <a:cs typeface="Arial"/>
              </a:rPr>
              <a:t>о</a:t>
            </a:r>
            <a:r>
              <a:rPr sz="2400" b="1" i="1" spc="-5" dirty="0" smtClean="0">
                <a:solidFill>
                  <a:srgbClr val="003265"/>
                </a:solidFill>
                <a:latin typeface="Arial"/>
                <a:cs typeface="Arial"/>
              </a:rPr>
              <a:t>л</a:t>
            </a:r>
            <a:r>
              <a:rPr sz="2400" b="1" i="1" spc="-15" dirty="0" smtClean="0">
                <a:solidFill>
                  <a:srgbClr val="003265"/>
                </a:solidFill>
                <a:latin typeface="Arial"/>
                <a:cs typeface="Arial"/>
              </a:rPr>
              <a:t>г</a:t>
            </a:r>
            <a:r>
              <a:rPr sz="2400" b="1" i="1" spc="-20" dirty="0" smtClean="0">
                <a:solidFill>
                  <a:srgbClr val="003265"/>
                </a:solidFill>
                <a:latin typeface="Arial"/>
                <a:cs typeface="Arial"/>
              </a:rPr>
              <a:t>о</a:t>
            </a:r>
            <a:r>
              <a:rPr sz="2400" b="1" i="1" spc="-15" dirty="0" smtClean="0">
                <a:solidFill>
                  <a:srgbClr val="003265"/>
                </a:solidFill>
                <a:latin typeface="Arial"/>
                <a:cs typeface="Arial"/>
              </a:rPr>
              <a:t>го</a:t>
            </a:r>
            <a:r>
              <a:rPr sz="2400" b="1" i="1" spc="-10" dirty="0" smtClean="0">
                <a:solidFill>
                  <a:srgbClr val="003265"/>
                </a:solidFill>
                <a:latin typeface="Arial"/>
                <a:cs typeface="Arial"/>
              </a:rPr>
              <a:t> в</a:t>
            </a:r>
            <a:r>
              <a:rPr sz="2400" b="1" i="1" spc="-20" dirty="0" smtClean="0">
                <a:solidFill>
                  <a:srgbClr val="003265"/>
                </a:solidFill>
                <a:latin typeface="Arial"/>
                <a:cs typeface="Arial"/>
              </a:rPr>
              <a:t>р</a:t>
            </a:r>
            <a:r>
              <a:rPr sz="2400" b="1" i="1" spc="-5" dirty="0" smtClean="0">
                <a:solidFill>
                  <a:srgbClr val="003265"/>
                </a:solidFill>
                <a:latin typeface="Arial"/>
                <a:cs typeface="Arial"/>
              </a:rPr>
              <a:t>е</a:t>
            </a:r>
            <a:r>
              <a:rPr sz="2400" b="1" i="1" spc="-20" dirty="0" smtClean="0">
                <a:solidFill>
                  <a:srgbClr val="003265"/>
                </a:solidFill>
                <a:latin typeface="Arial"/>
                <a:cs typeface="Arial"/>
              </a:rPr>
              <a:t>м</a:t>
            </a:r>
            <a:r>
              <a:rPr sz="2400" b="1" i="1" spc="-5" dirty="0" smtClean="0">
                <a:solidFill>
                  <a:srgbClr val="003265"/>
                </a:solidFill>
                <a:latin typeface="Arial"/>
                <a:cs typeface="Arial"/>
              </a:rPr>
              <a:t>е</a:t>
            </a:r>
            <a:r>
              <a:rPr sz="2400" b="1" i="1" spc="0" dirty="0" smtClean="0">
                <a:solidFill>
                  <a:srgbClr val="003265"/>
                </a:solidFill>
                <a:latin typeface="Arial"/>
                <a:cs typeface="Arial"/>
              </a:rPr>
              <a:t>н</a:t>
            </a:r>
            <a:r>
              <a:rPr sz="2400" b="1" i="1" spc="-20" dirty="0" smtClean="0">
                <a:solidFill>
                  <a:srgbClr val="003265"/>
                </a:solidFill>
                <a:latin typeface="Arial"/>
                <a:cs typeface="Arial"/>
              </a:rPr>
              <a:t>и</a:t>
            </a:r>
            <a:r>
              <a:rPr sz="2400" b="1" i="1" spc="0" dirty="0" smtClean="0">
                <a:solidFill>
                  <a:srgbClr val="003265"/>
                </a:solidFill>
                <a:latin typeface="Arial"/>
                <a:cs typeface="Arial"/>
              </a:rPr>
              <a:t>);</a:t>
            </a:r>
            <a:endParaRPr sz="240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25"/>
              </a:spcBef>
            </a:pPr>
            <a:endParaRPr sz="550"/>
          </a:p>
          <a:p>
            <a:pPr marL="413384" marR="1870075" indent="-287020">
              <a:lnSpc>
                <a:spcPct val="100000"/>
              </a:lnSpc>
            </a:pPr>
            <a:r>
              <a:rPr sz="1800" spc="225" dirty="0" smtClean="0">
                <a:solidFill>
                  <a:srgbClr val="003265"/>
                </a:solidFill>
                <a:latin typeface="Arial"/>
                <a:cs typeface="Arial"/>
              </a:rPr>
              <a:t>Y </a:t>
            </a:r>
            <a:r>
              <a:rPr sz="1800" spc="-175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400" b="1" spc="-15" dirty="0" smtClean="0">
                <a:latin typeface="Arial"/>
                <a:cs typeface="Arial"/>
              </a:rPr>
              <a:t>в</a:t>
            </a:r>
            <a:r>
              <a:rPr sz="2400" b="1" spc="-20" dirty="0" smtClean="0">
                <a:latin typeface="Arial"/>
                <a:cs typeface="Arial"/>
              </a:rPr>
              <a:t>р</a:t>
            </a:r>
            <a:r>
              <a:rPr sz="2400" b="1" spc="-5" dirty="0" smtClean="0">
                <a:latin typeface="Arial"/>
                <a:cs typeface="Arial"/>
              </a:rPr>
              <a:t>е</a:t>
            </a:r>
            <a:r>
              <a:rPr sz="2400" b="1" spc="-20" dirty="0" smtClean="0">
                <a:latin typeface="Arial"/>
                <a:cs typeface="Arial"/>
              </a:rPr>
              <a:t>м</a:t>
            </a:r>
            <a:r>
              <a:rPr sz="2400" b="1" spc="-5" dirty="0" smtClean="0">
                <a:latin typeface="Arial"/>
                <a:cs typeface="Arial"/>
              </a:rPr>
              <a:t>е</a:t>
            </a:r>
            <a:r>
              <a:rPr sz="2400" b="1" spc="0" dirty="0" smtClean="0">
                <a:latin typeface="Arial"/>
                <a:cs typeface="Arial"/>
              </a:rPr>
              <a:t>нн</a:t>
            </a:r>
            <a:r>
              <a:rPr sz="2400" b="1" spc="-5" dirty="0" smtClean="0">
                <a:latin typeface="Arial"/>
                <a:cs typeface="Arial"/>
              </a:rPr>
              <a:t>а</a:t>
            </a:r>
            <a:r>
              <a:rPr sz="2400" b="1" spc="0" dirty="0" smtClean="0">
                <a:latin typeface="Arial"/>
                <a:cs typeface="Arial"/>
              </a:rPr>
              <a:t>я</a:t>
            </a:r>
            <a:r>
              <a:rPr sz="2400" b="1" spc="5" dirty="0" smtClean="0">
                <a:latin typeface="Arial"/>
                <a:cs typeface="Arial"/>
              </a:rPr>
              <a:t> </a:t>
            </a:r>
            <a:r>
              <a:rPr sz="2400" b="1" i="1" spc="0" dirty="0" smtClean="0">
                <a:solidFill>
                  <a:srgbClr val="003265"/>
                </a:solidFill>
                <a:latin typeface="Arial"/>
                <a:cs typeface="Arial"/>
              </a:rPr>
              <a:t>(д</a:t>
            </a:r>
            <a:r>
              <a:rPr sz="2400" b="1" i="1" spc="-5" dirty="0" smtClean="0">
                <a:solidFill>
                  <a:srgbClr val="003265"/>
                </a:solidFill>
                <a:latin typeface="Arial"/>
                <a:cs typeface="Arial"/>
              </a:rPr>
              <a:t>е</a:t>
            </a:r>
            <a:r>
              <a:rPr sz="2400" b="1" i="1" spc="-20" dirty="0" smtClean="0">
                <a:solidFill>
                  <a:srgbClr val="003265"/>
                </a:solidFill>
                <a:latin typeface="Arial"/>
                <a:cs typeface="Arial"/>
              </a:rPr>
              <a:t>й</a:t>
            </a:r>
            <a:r>
              <a:rPr sz="2400" b="1" i="1" spc="-5" dirty="0" smtClean="0">
                <a:solidFill>
                  <a:srgbClr val="003265"/>
                </a:solidFill>
                <a:latin typeface="Arial"/>
                <a:cs typeface="Arial"/>
              </a:rPr>
              <a:t>с</a:t>
            </a:r>
            <a:r>
              <a:rPr sz="2400" b="1" i="1" spc="0" dirty="0" smtClean="0">
                <a:solidFill>
                  <a:srgbClr val="003265"/>
                </a:solidFill>
                <a:latin typeface="Arial"/>
                <a:cs typeface="Arial"/>
              </a:rPr>
              <a:t>тв</a:t>
            </a:r>
            <a:r>
              <a:rPr sz="2400" b="1" i="1" spc="-5" dirty="0" smtClean="0">
                <a:solidFill>
                  <a:srgbClr val="003265"/>
                </a:solidFill>
                <a:latin typeface="Arial"/>
                <a:cs typeface="Arial"/>
              </a:rPr>
              <a:t>уе</a:t>
            </a:r>
            <a:r>
              <a:rPr sz="2400" b="1" i="1" spc="0" dirty="0" smtClean="0">
                <a:solidFill>
                  <a:srgbClr val="003265"/>
                </a:solidFill>
                <a:latin typeface="Arial"/>
                <a:cs typeface="Arial"/>
              </a:rPr>
              <a:t>т</a:t>
            </a:r>
            <a:r>
              <a:rPr sz="2400" b="1" i="1" spc="5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400" b="1" i="1" spc="0" dirty="0" smtClean="0">
                <a:solidFill>
                  <a:srgbClr val="003265"/>
                </a:solidFill>
                <a:latin typeface="Arial"/>
                <a:cs typeface="Arial"/>
              </a:rPr>
              <a:t>н</a:t>
            </a:r>
            <a:r>
              <a:rPr sz="2400" b="1" i="1" spc="-5" dirty="0" smtClean="0">
                <a:solidFill>
                  <a:srgbClr val="003265"/>
                </a:solidFill>
                <a:latin typeface="Arial"/>
                <a:cs typeface="Arial"/>
              </a:rPr>
              <a:t>а</a:t>
            </a:r>
            <a:r>
              <a:rPr sz="2400" b="1" i="1" spc="-20" dirty="0" smtClean="0">
                <a:solidFill>
                  <a:srgbClr val="003265"/>
                </a:solidFill>
                <a:latin typeface="Arial"/>
                <a:cs typeface="Arial"/>
              </a:rPr>
              <a:t>к</a:t>
            </a:r>
            <a:r>
              <a:rPr sz="2400" b="1" i="1" spc="-5" dirty="0" smtClean="0">
                <a:solidFill>
                  <a:srgbClr val="003265"/>
                </a:solidFill>
                <a:latin typeface="Arial"/>
                <a:cs typeface="Arial"/>
              </a:rPr>
              <a:t>а</a:t>
            </a:r>
            <a:r>
              <a:rPr sz="2400" b="1" i="1" spc="0" dirty="0" smtClean="0">
                <a:solidFill>
                  <a:srgbClr val="003265"/>
                </a:solidFill>
                <a:latin typeface="Arial"/>
                <a:cs typeface="Arial"/>
              </a:rPr>
              <a:t>н</a:t>
            </a:r>
            <a:r>
              <a:rPr sz="2400" b="1" i="1" spc="-5" dirty="0" smtClean="0">
                <a:solidFill>
                  <a:srgbClr val="003265"/>
                </a:solidFill>
                <a:latin typeface="Arial"/>
                <a:cs typeface="Arial"/>
              </a:rPr>
              <a:t>у</a:t>
            </a:r>
            <a:r>
              <a:rPr sz="2400" b="1" i="1" spc="0" dirty="0" smtClean="0">
                <a:solidFill>
                  <a:srgbClr val="003265"/>
                </a:solidFill>
                <a:latin typeface="Arial"/>
                <a:cs typeface="Arial"/>
              </a:rPr>
              <a:t>не </a:t>
            </a:r>
            <a:r>
              <a:rPr sz="2400" b="1" i="1" spc="-20" dirty="0" smtClean="0">
                <a:solidFill>
                  <a:srgbClr val="003265"/>
                </a:solidFill>
                <a:latin typeface="Arial"/>
                <a:cs typeface="Arial"/>
              </a:rPr>
              <a:t>пр</a:t>
            </a:r>
            <a:r>
              <a:rPr sz="2400" b="1" i="1" spc="-5" dirty="0" smtClean="0">
                <a:solidFill>
                  <a:srgbClr val="003265"/>
                </a:solidFill>
                <a:latin typeface="Arial"/>
                <a:cs typeface="Arial"/>
              </a:rPr>
              <a:t>аз</a:t>
            </a:r>
            <a:r>
              <a:rPr sz="2400" b="1" i="1" spc="0" dirty="0" smtClean="0">
                <a:solidFill>
                  <a:srgbClr val="003265"/>
                </a:solidFill>
                <a:latin typeface="Arial"/>
                <a:cs typeface="Arial"/>
              </a:rPr>
              <a:t>дн</a:t>
            </a:r>
            <a:r>
              <a:rPr sz="2400" b="1" i="1" spc="-20" dirty="0" smtClean="0">
                <a:solidFill>
                  <a:srgbClr val="003265"/>
                </a:solidFill>
                <a:latin typeface="Arial"/>
                <a:cs typeface="Arial"/>
              </a:rPr>
              <a:t>ико</a:t>
            </a:r>
            <a:r>
              <a:rPr sz="2400" b="1" i="1" spc="0" dirty="0" smtClean="0">
                <a:solidFill>
                  <a:srgbClr val="003265"/>
                </a:solidFill>
                <a:latin typeface="Arial"/>
                <a:cs typeface="Arial"/>
              </a:rPr>
              <a:t>в);</a:t>
            </a:r>
            <a:endParaRPr sz="240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25"/>
              </a:spcBef>
            </a:pPr>
            <a:endParaRPr sz="550"/>
          </a:p>
          <a:p>
            <a:pPr marL="413384" marR="1390015" indent="-287020">
              <a:lnSpc>
                <a:spcPct val="100000"/>
              </a:lnSpc>
            </a:pPr>
            <a:r>
              <a:rPr sz="1800" spc="225" dirty="0" smtClean="0">
                <a:solidFill>
                  <a:srgbClr val="003265"/>
                </a:solidFill>
                <a:latin typeface="Arial"/>
                <a:cs typeface="Arial"/>
              </a:rPr>
              <a:t>Y </a:t>
            </a:r>
            <a:r>
              <a:rPr sz="1800" spc="-175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400" b="1" spc="0" dirty="0" smtClean="0">
                <a:latin typeface="Arial"/>
                <a:cs typeface="Arial"/>
              </a:rPr>
              <a:t>п</a:t>
            </a:r>
            <a:r>
              <a:rPr sz="2400" b="1" spc="-5" dirty="0" smtClean="0">
                <a:latin typeface="Arial"/>
                <a:cs typeface="Arial"/>
              </a:rPr>
              <a:t>е</a:t>
            </a:r>
            <a:r>
              <a:rPr sz="2400" b="1" spc="-20" dirty="0" smtClean="0">
                <a:latin typeface="Arial"/>
                <a:cs typeface="Arial"/>
              </a:rPr>
              <a:t>р</a:t>
            </a:r>
            <a:r>
              <a:rPr sz="2400" b="1" spc="-5" dirty="0" smtClean="0">
                <a:latin typeface="Arial"/>
                <a:cs typeface="Arial"/>
              </a:rPr>
              <a:t>е</a:t>
            </a:r>
            <a:r>
              <a:rPr sz="2400" b="1" spc="-20" dirty="0" smtClean="0">
                <a:latin typeface="Arial"/>
                <a:cs typeface="Arial"/>
              </a:rPr>
              <a:t>движн</a:t>
            </a:r>
            <a:r>
              <a:rPr sz="2400" b="1" spc="-5" dirty="0" smtClean="0">
                <a:latin typeface="Arial"/>
                <a:cs typeface="Arial"/>
              </a:rPr>
              <a:t>а</a:t>
            </a:r>
            <a:r>
              <a:rPr sz="2400" b="1" spc="0" dirty="0" smtClean="0">
                <a:latin typeface="Arial"/>
                <a:cs typeface="Arial"/>
              </a:rPr>
              <a:t>я</a:t>
            </a:r>
            <a:r>
              <a:rPr sz="2400" b="1" spc="-5" dirty="0" smtClean="0">
                <a:latin typeface="Arial"/>
                <a:cs typeface="Arial"/>
              </a:rPr>
              <a:t> </a:t>
            </a:r>
            <a:r>
              <a:rPr sz="2400" b="1" i="1" spc="0" dirty="0" smtClean="0">
                <a:solidFill>
                  <a:srgbClr val="003265"/>
                </a:solidFill>
                <a:latin typeface="Arial"/>
                <a:cs typeface="Arial"/>
              </a:rPr>
              <a:t>(</a:t>
            </a:r>
            <a:r>
              <a:rPr sz="2400" b="1" i="1" spc="-25" dirty="0" smtClean="0">
                <a:solidFill>
                  <a:srgbClr val="003265"/>
                </a:solidFill>
                <a:latin typeface="Arial"/>
                <a:cs typeface="Arial"/>
              </a:rPr>
              <a:t>ф</a:t>
            </a:r>
            <a:r>
              <a:rPr sz="2400" b="1" i="1" spc="-20" dirty="0" smtClean="0">
                <a:solidFill>
                  <a:srgbClr val="003265"/>
                </a:solidFill>
                <a:latin typeface="Arial"/>
                <a:cs typeface="Arial"/>
              </a:rPr>
              <a:t>о</a:t>
            </a:r>
            <a:r>
              <a:rPr sz="2400" b="1" i="1" spc="0" dirty="0" smtClean="0">
                <a:solidFill>
                  <a:srgbClr val="003265"/>
                </a:solidFill>
                <a:latin typeface="Arial"/>
                <a:cs typeface="Arial"/>
              </a:rPr>
              <a:t>нд</a:t>
            </a:r>
            <a:r>
              <a:rPr sz="2400" b="1" i="1" spc="-5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400" b="1" i="1" spc="-20" dirty="0" smtClean="0">
                <a:solidFill>
                  <a:srgbClr val="003265"/>
                </a:solidFill>
                <a:latin typeface="Arial"/>
                <a:cs typeface="Arial"/>
              </a:rPr>
              <a:t>ко</a:t>
            </a:r>
            <a:r>
              <a:rPr sz="2400" b="1" i="1" spc="0" dirty="0" smtClean="0">
                <a:solidFill>
                  <a:srgbClr val="003265"/>
                </a:solidFill>
                <a:latin typeface="Arial"/>
                <a:cs typeface="Arial"/>
              </a:rPr>
              <a:t>т</a:t>
            </a:r>
            <a:r>
              <a:rPr sz="2400" b="1" i="1" spc="-20" dirty="0" smtClean="0">
                <a:solidFill>
                  <a:srgbClr val="003265"/>
                </a:solidFill>
                <a:latin typeface="Arial"/>
                <a:cs typeface="Arial"/>
              </a:rPr>
              <a:t>оро</a:t>
            </a:r>
            <a:r>
              <a:rPr sz="2400" b="1" i="1" spc="-15" dirty="0" smtClean="0">
                <a:solidFill>
                  <a:srgbClr val="003265"/>
                </a:solidFill>
                <a:latin typeface="Arial"/>
                <a:cs typeface="Arial"/>
              </a:rPr>
              <a:t>й </a:t>
            </a:r>
            <a:r>
              <a:rPr sz="2400" b="1" i="1" spc="-20" dirty="0" smtClean="0">
                <a:solidFill>
                  <a:srgbClr val="003265"/>
                </a:solidFill>
                <a:latin typeface="Arial"/>
                <a:cs typeface="Arial"/>
              </a:rPr>
              <a:t>мо</a:t>
            </a:r>
            <a:r>
              <a:rPr sz="2400" b="1" i="1" spc="-5" dirty="0" smtClean="0">
                <a:solidFill>
                  <a:srgbClr val="003265"/>
                </a:solidFill>
                <a:latin typeface="Arial"/>
                <a:cs typeface="Arial"/>
              </a:rPr>
              <a:t>ж</a:t>
            </a:r>
            <a:r>
              <a:rPr sz="2400" b="1" i="1" spc="0" dirty="0" smtClean="0">
                <a:solidFill>
                  <a:srgbClr val="003265"/>
                </a:solidFill>
                <a:latin typeface="Arial"/>
                <a:cs typeface="Arial"/>
              </a:rPr>
              <a:t>н</a:t>
            </a:r>
            <a:r>
              <a:rPr sz="2400" b="1" i="1" spc="-15" dirty="0" smtClean="0">
                <a:solidFill>
                  <a:srgbClr val="003265"/>
                </a:solidFill>
                <a:latin typeface="Arial"/>
                <a:cs typeface="Arial"/>
              </a:rPr>
              <a:t>о</a:t>
            </a:r>
            <a:r>
              <a:rPr sz="2400" b="1" i="1" spc="-10" dirty="0" smtClean="0">
                <a:solidFill>
                  <a:srgbClr val="003265"/>
                </a:solidFill>
                <a:latin typeface="Arial"/>
                <a:cs typeface="Arial"/>
              </a:rPr>
              <a:t> выв</a:t>
            </a:r>
            <a:r>
              <a:rPr sz="2400" b="1" i="1" spc="-5" dirty="0" smtClean="0">
                <a:solidFill>
                  <a:srgbClr val="003265"/>
                </a:solidFill>
                <a:latin typeface="Arial"/>
                <a:cs typeface="Arial"/>
              </a:rPr>
              <a:t>ез</a:t>
            </a:r>
            <a:r>
              <a:rPr sz="2400" b="1" i="1" spc="0" dirty="0" smtClean="0">
                <a:solidFill>
                  <a:srgbClr val="003265"/>
                </a:solidFill>
                <a:latin typeface="Arial"/>
                <a:cs typeface="Arial"/>
              </a:rPr>
              <a:t>т</a:t>
            </a:r>
            <a:r>
              <a:rPr sz="2400" b="1" i="1" spc="-20" dirty="0" smtClean="0">
                <a:solidFill>
                  <a:srgbClr val="003265"/>
                </a:solidFill>
                <a:latin typeface="Arial"/>
                <a:cs typeface="Arial"/>
              </a:rPr>
              <a:t>и</a:t>
            </a:r>
            <a:r>
              <a:rPr sz="2400" b="1" i="1" spc="0" dirty="0" smtClean="0">
                <a:solidFill>
                  <a:srgbClr val="003265"/>
                </a:solidFill>
                <a:latin typeface="Arial"/>
                <a:cs typeface="Arial"/>
              </a:rPr>
              <a:t>).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83673" y="2330195"/>
            <a:ext cx="7010399" cy="318515"/>
          </a:xfrm>
          <a:custGeom>
            <a:avLst/>
            <a:gdLst/>
            <a:ahLst/>
            <a:cxnLst/>
            <a:rect l="l" t="t" r="r" b="b"/>
            <a:pathLst>
              <a:path w="7010399" h="318515">
                <a:moveTo>
                  <a:pt x="0" y="0"/>
                </a:moveTo>
                <a:lnTo>
                  <a:pt x="0" y="318515"/>
                </a:lnTo>
                <a:lnTo>
                  <a:pt x="7010399" y="318515"/>
                </a:lnTo>
                <a:lnTo>
                  <a:pt x="701039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02673" y="2330195"/>
            <a:ext cx="394715" cy="320039"/>
          </a:xfrm>
          <a:custGeom>
            <a:avLst/>
            <a:gdLst/>
            <a:ahLst/>
            <a:cxnLst/>
            <a:rect l="l" t="t" r="r" b="b"/>
            <a:pathLst>
              <a:path w="394715" h="320039">
                <a:moveTo>
                  <a:pt x="394715" y="320039"/>
                </a:moveTo>
                <a:lnTo>
                  <a:pt x="394715" y="0"/>
                </a:lnTo>
                <a:lnTo>
                  <a:pt x="198119" y="0"/>
                </a:lnTo>
                <a:lnTo>
                  <a:pt x="150408" y="4649"/>
                </a:lnTo>
                <a:lnTo>
                  <a:pt x="106936" y="17858"/>
                </a:lnTo>
                <a:lnTo>
                  <a:pt x="69059" y="38514"/>
                </a:lnTo>
                <a:lnTo>
                  <a:pt x="38136" y="65507"/>
                </a:lnTo>
                <a:lnTo>
                  <a:pt x="15525" y="97726"/>
                </a:lnTo>
                <a:lnTo>
                  <a:pt x="2584" y="134060"/>
                </a:lnTo>
                <a:lnTo>
                  <a:pt x="0" y="160019"/>
                </a:lnTo>
                <a:lnTo>
                  <a:pt x="654" y="173146"/>
                </a:lnTo>
                <a:lnTo>
                  <a:pt x="10070" y="210604"/>
                </a:lnTo>
                <a:lnTo>
                  <a:pt x="29609" y="244318"/>
                </a:lnTo>
                <a:lnTo>
                  <a:pt x="57911" y="273176"/>
                </a:lnTo>
                <a:lnTo>
                  <a:pt x="93621" y="296068"/>
                </a:lnTo>
                <a:lnTo>
                  <a:pt x="135379" y="311883"/>
                </a:lnTo>
                <a:lnTo>
                  <a:pt x="181829" y="319509"/>
                </a:lnTo>
                <a:lnTo>
                  <a:pt x="198119" y="320039"/>
                </a:lnTo>
                <a:lnTo>
                  <a:pt x="394715" y="320039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1799" rIns="0" bIns="0" rtlCol="0">
            <a:noAutofit/>
          </a:bodyPr>
          <a:lstStyle/>
          <a:p>
            <a:pPr marL="3059430">
              <a:lnSpc>
                <a:spcPct val="100000"/>
              </a:lnSpc>
            </a:pPr>
            <a:r>
              <a:rPr sz="3600" b="1" spc="-30" dirty="0" smtClean="0">
                <a:latin typeface="Arial"/>
                <a:cs typeface="Arial"/>
              </a:rPr>
              <a:t>Р</a:t>
            </a:r>
            <a:r>
              <a:rPr sz="3600" b="1" spc="0" dirty="0" smtClean="0">
                <a:latin typeface="Arial"/>
                <a:cs typeface="Arial"/>
              </a:rPr>
              <a:t>е</a:t>
            </a:r>
            <a:r>
              <a:rPr sz="3600" b="1" spc="5" dirty="0" smtClean="0">
                <a:latin typeface="Arial"/>
                <a:cs typeface="Arial"/>
              </a:rPr>
              <a:t>ф</a:t>
            </a:r>
            <a:r>
              <a:rPr sz="3600" b="1" spc="0" dirty="0" smtClean="0">
                <a:latin typeface="Arial"/>
                <a:cs typeface="Arial"/>
              </a:rPr>
              <a:t>е</a:t>
            </a:r>
            <a:r>
              <a:rPr sz="3600" b="1" spc="-30" dirty="0" smtClean="0">
                <a:latin typeface="Arial"/>
                <a:cs typeface="Arial"/>
              </a:rPr>
              <a:t>р</a:t>
            </a:r>
            <a:r>
              <a:rPr sz="3600" b="1" spc="0" dirty="0" smtClean="0">
                <a:latin typeface="Arial"/>
                <a:cs typeface="Arial"/>
              </a:rPr>
              <a:t>а</a:t>
            </a:r>
            <a:r>
              <a:rPr sz="3600" b="1" spc="-20" dirty="0" smtClean="0">
                <a:latin typeface="Arial"/>
                <a:cs typeface="Arial"/>
              </a:rPr>
              <a:t>т</a:t>
            </a:r>
            <a:endParaRPr sz="3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91016" y="2748278"/>
            <a:ext cx="7388859" cy="43414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indent="0">
              <a:lnSpc>
                <a:spcPct val="100000"/>
              </a:lnSpc>
            </a:pPr>
            <a:r>
              <a:rPr sz="2600" dirty="0" smtClean="0">
                <a:latin typeface="Arial"/>
                <a:cs typeface="Arial"/>
              </a:rPr>
              <a:t>э</a:t>
            </a:r>
            <a:r>
              <a:rPr sz="2600" spc="-5" dirty="0" smtClean="0">
                <a:latin typeface="Arial"/>
                <a:cs typeface="Arial"/>
              </a:rPr>
              <a:t>т</a:t>
            </a:r>
            <a:r>
              <a:rPr sz="2600" spc="0" dirty="0" smtClean="0">
                <a:latin typeface="Arial"/>
                <a:cs typeface="Arial"/>
              </a:rPr>
              <a:t>о кра</a:t>
            </a:r>
            <a:r>
              <a:rPr sz="2600" spc="-5" dirty="0" smtClean="0">
                <a:latin typeface="Arial"/>
                <a:cs typeface="Arial"/>
              </a:rPr>
              <a:t>т</a:t>
            </a:r>
            <a:r>
              <a:rPr sz="2600" spc="0" dirty="0" smtClean="0">
                <a:latin typeface="Arial"/>
                <a:cs typeface="Arial"/>
              </a:rPr>
              <a:t>кое</a:t>
            </a:r>
            <a:r>
              <a:rPr sz="2600" spc="-15" dirty="0" smtClean="0">
                <a:latin typeface="Arial"/>
                <a:cs typeface="Arial"/>
              </a:rPr>
              <a:t> </a:t>
            </a:r>
            <a:r>
              <a:rPr sz="2600" spc="-5" dirty="0" smtClean="0">
                <a:latin typeface="Arial"/>
                <a:cs typeface="Arial"/>
              </a:rPr>
              <a:t>и</a:t>
            </a:r>
            <a:r>
              <a:rPr sz="2600" spc="-10" dirty="0" smtClean="0">
                <a:latin typeface="Arial"/>
                <a:cs typeface="Arial"/>
              </a:rPr>
              <a:t>з</a:t>
            </a:r>
            <a:r>
              <a:rPr sz="2600" spc="0" dirty="0" smtClean="0">
                <a:latin typeface="Arial"/>
                <a:cs typeface="Arial"/>
              </a:rPr>
              <a:t>ло</a:t>
            </a:r>
            <a:r>
              <a:rPr sz="2600" spc="-5" dirty="0" smtClean="0">
                <a:latin typeface="Arial"/>
                <a:cs typeface="Arial"/>
              </a:rPr>
              <a:t>ж</a:t>
            </a:r>
            <a:r>
              <a:rPr sz="2600" spc="0" dirty="0" smtClean="0">
                <a:latin typeface="Arial"/>
                <a:cs typeface="Arial"/>
              </a:rPr>
              <a:t>ен</a:t>
            </a:r>
            <a:r>
              <a:rPr sz="2600" spc="-5" dirty="0" smtClean="0">
                <a:latin typeface="Arial"/>
                <a:cs typeface="Arial"/>
              </a:rPr>
              <a:t>и</a:t>
            </a:r>
            <a:r>
              <a:rPr sz="2600" spc="0" dirty="0" smtClean="0">
                <a:latin typeface="Arial"/>
                <a:cs typeface="Arial"/>
              </a:rPr>
              <a:t>е</a:t>
            </a:r>
            <a:r>
              <a:rPr sz="2600" spc="-25" dirty="0" smtClean="0">
                <a:latin typeface="Arial"/>
                <a:cs typeface="Arial"/>
              </a:rPr>
              <a:t> </a:t>
            </a:r>
            <a:r>
              <a:rPr sz="2600" spc="0" dirty="0" smtClean="0">
                <a:latin typeface="Arial"/>
                <a:cs typeface="Arial"/>
              </a:rPr>
              <a:t>в</a:t>
            </a:r>
            <a:r>
              <a:rPr sz="2600" spc="5" dirty="0" smtClean="0">
                <a:latin typeface="Arial"/>
                <a:cs typeface="Arial"/>
              </a:rPr>
              <a:t> п</a:t>
            </a:r>
            <a:r>
              <a:rPr sz="2600" spc="-5" dirty="0" smtClean="0">
                <a:latin typeface="Arial"/>
                <a:cs typeface="Arial"/>
              </a:rPr>
              <a:t>и</a:t>
            </a:r>
            <a:r>
              <a:rPr sz="2600" spc="5" dirty="0" smtClean="0">
                <a:latin typeface="Arial"/>
                <a:cs typeface="Arial"/>
              </a:rPr>
              <a:t>с</a:t>
            </a:r>
            <a:r>
              <a:rPr sz="2600" spc="-5" dirty="0" smtClean="0">
                <a:latin typeface="Arial"/>
                <a:cs typeface="Arial"/>
              </a:rPr>
              <a:t>ьм</a:t>
            </a:r>
            <a:r>
              <a:rPr sz="2600" spc="0" dirty="0" smtClean="0">
                <a:latin typeface="Arial"/>
                <a:cs typeface="Arial"/>
              </a:rPr>
              <a:t>енной</a:t>
            </a:r>
            <a:r>
              <a:rPr sz="2600" spc="-35" dirty="0" smtClean="0">
                <a:latin typeface="Arial"/>
                <a:cs typeface="Arial"/>
              </a:rPr>
              <a:t> </a:t>
            </a:r>
            <a:r>
              <a:rPr sz="2600" spc="5" dirty="0" smtClean="0">
                <a:latin typeface="Arial"/>
                <a:cs typeface="Arial"/>
              </a:rPr>
              <a:t>ф</a:t>
            </a:r>
            <a:r>
              <a:rPr sz="2600" spc="0" dirty="0" smtClean="0">
                <a:latin typeface="Arial"/>
                <a:cs typeface="Arial"/>
              </a:rPr>
              <a:t>ор</a:t>
            </a:r>
            <a:r>
              <a:rPr sz="2600" spc="-5" dirty="0" smtClean="0">
                <a:latin typeface="Arial"/>
                <a:cs typeface="Arial"/>
              </a:rPr>
              <a:t>м</a:t>
            </a:r>
            <a:r>
              <a:rPr sz="2600" spc="0" dirty="0" smtClean="0">
                <a:latin typeface="Arial"/>
                <a:cs typeface="Arial"/>
              </a:rPr>
              <a:t>е </a:t>
            </a:r>
            <a:r>
              <a:rPr sz="2600" spc="5" dirty="0" smtClean="0">
                <a:latin typeface="Arial"/>
                <a:cs typeface="Arial"/>
              </a:rPr>
              <a:t>с</a:t>
            </a:r>
            <a:r>
              <a:rPr sz="2600" spc="0" dirty="0" smtClean="0">
                <a:latin typeface="Arial"/>
                <a:cs typeface="Arial"/>
              </a:rPr>
              <a:t>одер</a:t>
            </a:r>
            <a:r>
              <a:rPr sz="2600" spc="-5" dirty="0" smtClean="0">
                <a:latin typeface="Arial"/>
                <a:cs typeface="Arial"/>
              </a:rPr>
              <a:t>ж</a:t>
            </a:r>
            <a:r>
              <a:rPr sz="2600" spc="0" dirty="0" smtClean="0">
                <a:latin typeface="Arial"/>
                <a:cs typeface="Arial"/>
              </a:rPr>
              <a:t>ан</a:t>
            </a:r>
            <a:r>
              <a:rPr sz="2600" spc="-5" dirty="0" smtClean="0">
                <a:latin typeface="Arial"/>
                <a:cs typeface="Arial"/>
              </a:rPr>
              <a:t>и</a:t>
            </a:r>
            <a:r>
              <a:rPr sz="2600" spc="0" dirty="0" smtClean="0">
                <a:latin typeface="Arial"/>
                <a:cs typeface="Arial"/>
              </a:rPr>
              <a:t>я</a:t>
            </a:r>
            <a:r>
              <a:rPr sz="2600" spc="-35" dirty="0" smtClean="0">
                <a:latin typeface="Arial"/>
                <a:cs typeface="Arial"/>
              </a:rPr>
              <a:t> </a:t>
            </a:r>
            <a:r>
              <a:rPr sz="2600" spc="0" dirty="0" smtClean="0">
                <a:latin typeface="Arial"/>
                <a:cs typeface="Arial"/>
              </a:rPr>
              <a:t>одной</a:t>
            </a:r>
            <a:r>
              <a:rPr sz="2600" spc="-15" dirty="0" smtClean="0">
                <a:latin typeface="Arial"/>
                <a:cs typeface="Arial"/>
              </a:rPr>
              <a:t> </a:t>
            </a:r>
            <a:r>
              <a:rPr sz="2600" spc="-5" dirty="0" smtClean="0">
                <a:latin typeface="Arial"/>
                <a:cs typeface="Arial"/>
              </a:rPr>
              <a:t>и</a:t>
            </a:r>
            <a:r>
              <a:rPr sz="2600" spc="0" dirty="0" smtClean="0">
                <a:latin typeface="Arial"/>
                <a:cs typeface="Arial"/>
              </a:rPr>
              <a:t>ли</a:t>
            </a:r>
            <a:r>
              <a:rPr sz="2600" spc="-20" dirty="0" smtClean="0">
                <a:latin typeface="Arial"/>
                <a:cs typeface="Arial"/>
              </a:rPr>
              <a:t> </a:t>
            </a:r>
            <a:r>
              <a:rPr sz="2600" spc="0" dirty="0" smtClean="0">
                <a:latin typeface="Arial"/>
                <a:cs typeface="Arial"/>
              </a:rPr>
              <a:t>не</a:t>
            </a:r>
            <a:r>
              <a:rPr sz="2600" spc="5" dirty="0" smtClean="0">
                <a:latin typeface="Arial"/>
                <a:cs typeface="Arial"/>
              </a:rPr>
              <a:t>с</a:t>
            </a:r>
            <a:r>
              <a:rPr sz="2600" spc="0" dirty="0" smtClean="0">
                <a:latin typeface="Arial"/>
                <a:cs typeface="Arial"/>
              </a:rPr>
              <a:t>кол</a:t>
            </a:r>
            <a:r>
              <a:rPr sz="2600" spc="-5" dirty="0" smtClean="0">
                <a:latin typeface="Arial"/>
                <a:cs typeface="Arial"/>
              </a:rPr>
              <a:t>ь</a:t>
            </a:r>
            <a:r>
              <a:rPr sz="2600" spc="0" dirty="0" smtClean="0">
                <a:latin typeface="Arial"/>
                <a:cs typeface="Arial"/>
              </a:rPr>
              <a:t>к</a:t>
            </a:r>
            <a:r>
              <a:rPr sz="2600" spc="-5" dirty="0" smtClean="0">
                <a:latin typeface="Arial"/>
                <a:cs typeface="Arial"/>
              </a:rPr>
              <a:t>и</a:t>
            </a:r>
            <a:r>
              <a:rPr sz="2600" spc="0" dirty="0" smtClean="0">
                <a:latin typeface="Arial"/>
                <a:cs typeface="Arial"/>
              </a:rPr>
              <a:t>х</a:t>
            </a:r>
            <a:r>
              <a:rPr sz="2600" spc="-10" dirty="0" smtClean="0">
                <a:latin typeface="Arial"/>
                <a:cs typeface="Arial"/>
              </a:rPr>
              <a:t> </a:t>
            </a:r>
            <a:r>
              <a:rPr sz="2600" spc="0" dirty="0" smtClean="0">
                <a:latin typeface="Arial"/>
                <a:cs typeface="Arial"/>
              </a:rPr>
              <a:t>кн</a:t>
            </a:r>
            <a:r>
              <a:rPr sz="2600" spc="-5" dirty="0" smtClean="0">
                <a:latin typeface="Arial"/>
                <a:cs typeface="Arial"/>
              </a:rPr>
              <a:t>иг</a:t>
            </a:r>
            <a:r>
              <a:rPr sz="2600" spc="0" dirty="0" smtClean="0">
                <a:latin typeface="Arial"/>
                <a:cs typeface="Arial"/>
              </a:rPr>
              <a:t>,</a:t>
            </a:r>
            <a:r>
              <a:rPr sz="2600" spc="-35" dirty="0" smtClean="0">
                <a:latin typeface="Arial"/>
                <a:cs typeface="Arial"/>
              </a:rPr>
              <a:t> </a:t>
            </a:r>
            <a:r>
              <a:rPr sz="2600" spc="5" dirty="0" smtClean="0">
                <a:latin typeface="Arial"/>
                <a:cs typeface="Arial"/>
              </a:rPr>
              <a:t>с</a:t>
            </a:r>
            <a:r>
              <a:rPr sz="2600" spc="-5" dirty="0" smtClean="0">
                <a:latin typeface="Arial"/>
                <a:cs typeface="Arial"/>
              </a:rPr>
              <a:t>т</a:t>
            </a:r>
            <a:r>
              <a:rPr sz="2600" spc="0" dirty="0" smtClean="0">
                <a:latin typeface="Arial"/>
                <a:cs typeface="Arial"/>
              </a:rPr>
              <a:t>а</a:t>
            </a:r>
            <a:r>
              <a:rPr sz="2600" spc="-5" dirty="0" smtClean="0">
                <a:latin typeface="Arial"/>
                <a:cs typeface="Arial"/>
              </a:rPr>
              <a:t>т</a:t>
            </a:r>
            <a:r>
              <a:rPr sz="2600" spc="0" dirty="0" smtClean="0">
                <a:latin typeface="Arial"/>
                <a:cs typeface="Arial"/>
              </a:rPr>
              <a:t>е</a:t>
            </a:r>
            <a:r>
              <a:rPr sz="2600" spc="-5" dirty="0" smtClean="0">
                <a:latin typeface="Arial"/>
                <a:cs typeface="Arial"/>
              </a:rPr>
              <a:t>й</a:t>
            </a:r>
            <a:r>
              <a:rPr sz="2600" spc="0" dirty="0" smtClean="0">
                <a:latin typeface="Arial"/>
                <a:cs typeface="Arial"/>
              </a:rPr>
              <a:t>, на</a:t>
            </a:r>
            <a:r>
              <a:rPr sz="2600" spc="5" dirty="0" smtClean="0">
                <a:latin typeface="Arial"/>
                <a:cs typeface="Arial"/>
              </a:rPr>
              <a:t>у</a:t>
            </a:r>
            <a:r>
              <a:rPr sz="2600" spc="-5" dirty="0" smtClean="0">
                <a:latin typeface="Arial"/>
                <a:cs typeface="Arial"/>
              </a:rPr>
              <a:t>ч</a:t>
            </a:r>
            <a:r>
              <a:rPr sz="2600" spc="0" dirty="0" smtClean="0">
                <a:latin typeface="Arial"/>
                <a:cs typeface="Arial"/>
              </a:rPr>
              <a:t>ных</a:t>
            </a:r>
            <a:r>
              <a:rPr sz="2600" spc="-20" dirty="0" smtClean="0">
                <a:latin typeface="Arial"/>
                <a:cs typeface="Arial"/>
              </a:rPr>
              <a:t> </a:t>
            </a:r>
            <a:r>
              <a:rPr sz="2600" spc="0" dirty="0" smtClean="0">
                <a:latin typeface="Arial"/>
                <a:cs typeface="Arial"/>
              </a:rPr>
              <a:t>ра</a:t>
            </a:r>
            <a:r>
              <a:rPr sz="2600" spc="-5" dirty="0" smtClean="0">
                <a:latin typeface="Arial"/>
                <a:cs typeface="Arial"/>
              </a:rPr>
              <a:t>б</a:t>
            </a:r>
            <a:r>
              <a:rPr sz="2600" spc="0" dirty="0" smtClean="0">
                <a:latin typeface="Arial"/>
                <a:cs typeface="Arial"/>
              </a:rPr>
              <a:t>о</a:t>
            </a:r>
            <a:r>
              <a:rPr sz="2600" spc="-5" dirty="0" smtClean="0">
                <a:latin typeface="Arial"/>
                <a:cs typeface="Arial"/>
              </a:rPr>
              <a:t>т</a:t>
            </a:r>
            <a:r>
              <a:rPr sz="2600" spc="0" dirty="0" smtClean="0">
                <a:latin typeface="Arial"/>
                <a:cs typeface="Arial"/>
              </a:rPr>
              <a:t>,</a:t>
            </a:r>
            <a:r>
              <a:rPr sz="2600" spc="5" dirty="0" smtClean="0">
                <a:latin typeface="Arial"/>
                <a:cs typeface="Arial"/>
              </a:rPr>
              <a:t> </a:t>
            </a:r>
            <a:r>
              <a:rPr sz="2600" spc="0" dirty="0" smtClean="0">
                <a:latin typeface="Arial"/>
                <a:cs typeface="Arial"/>
              </a:rPr>
              <a:t>а </a:t>
            </a:r>
            <a:r>
              <a:rPr sz="2600" spc="-5" dirty="0" smtClean="0">
                <a:latin typeface="Arial"/>
                <a:cs typeface="Arial"/>
              </a:rPr>
              <a:t>т</a:t>
            </a:r>
            <a:r>
              <a:rPr sz="2600" spc="0" dirty="0" smtClean="0">
                <a:latin typeface="Arial"/>
                <a:cs typeface="Arial"/>
              </a:rPr>
              <a:t>ак</a:t>
            </a:r>
            <a:r>
              <a:rPr sz="2600" spc="-5" dirty="0" smtClean="0">
                <a:latin typeface="Arial"/>
                <a:cs typeface="Arial"/>
              </a:rPr>
              <a:t>ж</a:t>
            </a:r>
            <a:r>
              <a:rPr sz="2600" spc="0" dirty="0" smtClean="0">
                <a:latin typeface="Arial"/>
                <a:cs typeface="Arial"/>
              </a:rPr>
              <a:t>е</a:t>
            </a:r>
            <a:r>
              <a:rPr sz="2600" spc="-15" dirty="0" smtClean="0">
                <a:latin typeface="Arial"/>
                <a:cs typeface="Arial"/>
              </a:rPr>
              <a:t> </a:t>
            </a:r>
            <a:r>
              <a:rPr sz="2600" spc="0" dirty="0" smtClean="0">
                <a:latin typeface="Arial"/>
                <a:cs typeface="Arial"/>
              </a:rPr>
              <a:t>кр</a:t>
            </a:r>
            <a:r>
              <a:rPr sz="2600" spc="-5" dirty="0" smtClean="0">
                <a:latin typeface="Arial"/>
                <a:cs typeface="Arial"/>
              </a:rPr>
              <a:t>итич</a:t>
            </a:r>
            <a:r>
              <a:rPr sz="2600" spc="0" dirty="0" smtClean="0">
                <a:latin typeface="Arial"/>
                <a:cs typeface="Arial"/>
              </a:rPr>
              <a:t>е</a:t>
            </a:r>
            <a:r>
              <a:rPr sz="2600" spc="5" dirty="0" smtClean="0">
                <a:latin typeface="Arial"/>
                <a:cs typeface="Arial"/>
              </a:rPr>
              <a:t>с</a:t>
            </a:r>
            <a:r>
              <a:rPr sz="2600" spc="0" dirty="0" smtClean="0">
                <a:latin typeface="Arial"/>
                <a:cs typeface="Arial"/>
              </a:rPr>
              <a:t>к</a:t>
            </a:r>
            <a:r>
              <a:rPr sz="2600" spc="-5" dirty="0" smtClean="0">
                <a:latin typeface="Arial"/>
                <a:cs typeface="Arial"/>
              </a:rPr>
              <a:t>и</a:t>
            </a:r>
            <a:r>
              <a:rPr sz="2600" spc="0" dirty="0" smtClean="0">
                <a:latin typeface="Arial"/>
                <a:cs typeface="Arial"/>
              </a:rPr>
              <a:t>й</a:t>
            </a:r>
            <a:r>
              <a:rPr sz="2600" spc="-35" dirty="0" smtClean="0">
                <a:latin typeface="Arial"/>
                <a:cs typeface="Arial"/>
              </a:rPr>
              <a:t> </a:t>
            </a:r>
            <a:r>
              <a:rPr sz="2600" spc="0" dirty="0" smtClean="0">
                <a:latin typeface="Arial"/>
                <a:cs typeface="Arial"/>
              </a:rPr>
              <a:t>о</a:t>
            </a:r>
            <a:r>
              <a:rPr sz="2600" spc="-5" dirty="0" smtClean="0">
                <a:latin typeface="Arial"/>
                <a:cs typeface="Arial"/>
              </a:rPr>
              <a:t>б</a:t>
            </a:r>
            <a:r>
              <a:rPr sz="2600" spc="-10" dirty="0" smtClean="0">
                <a:latin typeface="Arial"/>
                <a:cs typeface="Arial"/>
              </a:rPr>
              <a:t>з</a:t>
            </a:r>
            <a:r>
              <a:rPr sz="2600" spc="0" dirty="0" smtClean="0">
                <a:latin typeface="Arial"/>
                <a:cs typeface="Arial"/>
              </a:rPr>
              <a:t>ор </a:t>
            </a:r>
            <a:r>
              <a:rPr sz="2600" spc="-5" dirty="0" smtClean="0">
                <a:latin typeface="Arial"/>
                <a:cs typeface="Arial"/>
              </a:rPr>
              <a:t>и</a:t>
            </a:r>
            <a:r>
              <a:rPr sz="2600" spc="5" dirty="0" smtClean="0">
                <a:latin typeface="Arial"/>
                <a:cs typeface="Arial"/>
              </a:rPr>
              <a:t>с</a:t>
            </a:r>
            <a:r>
              <a:rPr sz="2600" spc="-5" dirty="0" smtClean="0">
                <a:latin typeface="Arial"/>
                <a:cs typeface="Arial"/>
              </a:rPr>
              <a:t>т</a:t>
            </a:r>
            <a:r>
              <a:rPr sz="2600" spc="0" dirty="0" smtClean="0">
                <a:latin typeface="Arial"/>
                <a:cs typeface="Arial"/>
              </a:rPr>
              <a:t>о</a:t>
            </a:r>
            <a:r>
              <a:rPr sz="2600" spc="-5" dirty="0" smtClean="0">
                <a:latin typeface="Arial"/>
                <a:cs typeface="Arial"/>
              </a:rPr>
              <a:t>ч</a:t>
            </a:r>
            <a:r>
              <a:rPr sz="2600" spc="0" dirty="0" smtClean="0">
                <a:latin typeface="Arial"/>
                <a:cs typeface="Arial"/>
              </a:rPr>
              <a:t>н</a:t>
            </a:r>
            <a:r>
              <a:rPr sz="2600" spc="-5" dirty="0" smtClean="0">
                <a:latin typeface="Arial"/>
                <a:cs typeface="Arial"/>
              </a:rPr>
              <a:t>и</a:t>
            </a:r>
            <a:r>
              <a:rPr sz="2600" spc="0" dirty="0" smtClean="0">
                <a:latin typeface="Arial"/>
                <a:cs typeface="Arial"/>
              </a:rPr>
              <a:t>ко</a:t>
            </a:r>
            <a:r>
              <a:rPr sz="2600" spc="-10" dirty="0" smtClean="0">
                <a:latin typeface="Arial"/>
                <a:cs typeface="Arial"/>
              </a:rPr>
              <a:t>в</a:t>
            </a:r>
            <a:r>
              <a:rPr sz="2600" spc="0" dirty="0" smtClean="0">
                <a:latin typeface="Arial"/>
                <a:cs typeface="Arial"/>
              </a:rPr>
              <a:t>.</a:t>
            </a:r>
            <a:endParaRPr sz="260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33"/>
              </a:spcBef>
            </a:pPr>
            <a:endParaRPr sz="550"/>
          </a:p>
          <a:p>
            <a:pPr marL="12700">
              <a:lnSpc>
                <a:spcPct val="100000"/>
              </a:lnSpc>
            </a:pPr>
            <a:r>
              <a:rPr sz="2400" spc="-20" dirty="0" smtClean="0">
                <a:latin typeface="Arial"/>
                <a:cs typeface="Arial"/>
              </a:rPr>
              <a:t>П</a:t>
            </a:r>
            <a:r>
              <a:rPr sz="2400" spc="-5" dirty="0" smtClean="0">
                <a:latin typeface="Arial"/>
                <a:cs typeface="Arial"/>
              </a:rPr>
              <a:t>р</a:t>
            </a:r>
            <a:r>
              <a:rPr sz="2400" spc="-15" dirty="0" smtClean="0">
                <a:latin typeface="Arial"/>
                <a:cs typeface="Arial"/>
              </a:rPr>
              <a:t>им</a:t>
            </a:r>
            <a:r>
              <a:rPr sz="2400" spc="-5" dirty="0" smtClean="0">
                <a:latin typeface="Arial"/>
                <a:cs typeface="Arial"/>
              </a:rPr>
              <a:t>ер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-15" dirty="0" smtClean="0">
                <a:latin typeface="Arial"/>
                <a:cs typeface="Arial"/>
              </a:rPr>
              <a:t>я</a:t>
            </a:r>
            <a:r>
              <a:rPr sz="2400" spc="10" dirty="0" smtClean="0">
                <a:latin typeface="Arial"/>
                <a:cs typeface="Arial"/>
              </a:rPr>
              <a:t> </a:t>
            </a:r>
            <a:r>
              <a:rPr sz="2400" spc="0" dirty="0" smtClean="0">
                <a:latin typeface="Arial"/>
                <a:cs typeface="Arial"/>
              </a:rPr>
              <a:t>ст</a:t>
            </a:r>
            <a:r>
              <a:rPr sz="2400" spc="-5" dirty="0" smtClean="0">
                <a:latin typeface="Arial"/>
                <a:cs typeface="Arial"/>
              </a:rPr>
              <a:t>р</a:t>
            </a:r>
            <a:r>
              <a:rPr sz="2400" spc="-15" dirty="0" smtClean="0">
                <a:latin typeface="Arial"/>
                <a:cs typeface="Arial"/>
              </a:rPr>
              <a:t>у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0" dirty="0" smtClean="0">
                <a:latin typeface="Arial"/>
                <a:cs typeface="Arial"/>
              </a:rPr>
              <a:t>ту</a:t>
            </a:r>
            <a:r>
              <a:rPr sz="2400" spc="-5" dirty="0" smtClean="0">
                <a:latin typeface="Arial"/>
                <a:cs typeface="Arial"/>
              </a:rPr>
              <a:t>р</a:t>
            </a:r>
            <a:r>
              <a:rPr sz="2400" spc="0" dirty="0" smtClean="0">
                <a:latin typeface="Arial"/>
                <a:cs typeface="Arial"/>
              </a:rPr>
              <a:t>а</a:t>
            </a:r>
            <a:r>
              <a:rPr sz="2400" spc="-15" dirty="0" smtClean="0">
                <a:latin typeface="Arial"/>
                <a:cs typeface="Arial"/>
              </a:rPr>
              <a:t> </a:t>
            </a:r>
            <a:r>
              <a:rPr sz="2400" spc="-5" dirty="0" smtClean="0">
                <a:latin typeface="Arial"/>
                <a:cs typeface="Arial"/>
              </a:rPr>
              <a:t>ре</a:t>
            </a:r>
            <a:r>
              <a:rPr sz="2400" spc="-15" dirty="0" smtClean="0">
                <a:latin typeface="Arial"/>
                <a:cs typeface="Arial"/>
              </a:rPr>
              <a:t>ф</a:t>
            </a:r>
            <a:r>
              <a:rPr sz="2400" spc="-5" dirty="0" smtClean="0">
                <a:latin typeface="Arial"/>
                <a:cs typeface="Arial"/>
              </a:rPr>
              <a:t>ера</a:t>
            </a:r>
            <a:r>
              <a:rPr sz="2400" spc="0" dirty="0" smtClean="0">
                <a:latin typeface="Arial"/>
                <a:cs typeface="Arial"/>
              </a:rPr>
              <a:t>т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0" dirty="0" smtClean="0">
                <a:latin typeface="Arial"/>
                <a:cs typeface="Arial"/>
              </a:rPr>
              <a:t>:</a:t>
            </a:r>
            <a:endParaRPr sz="2400">
              <a:latin typeface="Arial"/>
              <a:cs typeface="Arial"/>
            </a:endParaRPr>
          </a:p>
          <a:p>
            <a:pPr marL="927100">
              <a:lnSpc>
                <a:spcPct val="100000"/>
              </a:lnSpc>
              <a:spcBef>
                <a:spcPts val="440"/>
              </a:spcBef>
            </a:pPr>
            <a:r>
              <a:rPr sz="1350" spc="254" dirty="0" smtClean="0">
                <a:solidFill>
                  <a:srgbClr val="003265"/>
                </a:solidFill>
                <a:latin typeface="Arial"/>
                <a:cs typeface="Arial"/>
              </a:rPr>
              <a:t>e </a:t>
            </a:r>
            <a:r>
              <a:rPr sz="1350" spc="35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1800" spc="0" dirty="0" smtClean="0">
                <a:latin typeface="Arial"/>
                <a:cs typeface="Arial"/>
              </a:rPr>
              <a:t>Т</a:t>
            </a:r>
            <a:r>
              <a:rPr sz="1800" spc="-10" dirty="0" smtClean="0">
                <a:latin typeface="Arial"/>
                <a:cs typeface="Arial"/>
              </a:rPr>
              <a:t>ит</a:t>
            </a:r>
            <a:r>
              <a:rPr sz="1800" spc="-25" dirty="0" smtClean="0">
                <a:latin typeface="Arial"/>
                <a:cs typeface="Arial"/>
              </a:rPr>
              <a:t>у</a:t>
            </a:r>
            <a:r>
              <a:rPr sz="1800" spc="0" dirty="0" smtClean="0">
                <a:latin typeface="Arial"/>
                <a:cs typeface="Arial"/>
              </a:rPr>
              <a:t>л</a:t>
            </a:r>
            <a:r>
              <a:rPr sz="1800" spc="-15" dirty="0" smtClean="0">
                <a:latin typeface="Arial"/>
                <a:cs typeface="Arial"/>
              </a:rPr>
              <a:t>ь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5" dirty="0" smtClean="0">
                <a:latin typeface="Arial"/>
                <a:cs typeface="Arial"/>
              </a:rPr>
              <a:t>ый</a:t>
            </a:r>
            <a:r>
              <a:rPr sz="1800" spc="-10" dirty="0" smtClean="0">
                <a:latin typeface="Arial"/>
                <a:cs typeface="Arial"/>
              </a:rPr>
              <a:t> </a:t>
            </a:r>
            <a:r>
              <a:rPr sz="1800" spc="0" dirty="0" smtClean="0">
                <a:latin typeface="Arial"/>
                <a:cs typeface="Arial"/>
              </a:rPr>
              <a:t>л</a:t>
            </a:r>
            <a:r>
              <a:rPr sz="1800" spc="-10" dirty="0" smtClean="0">
                <a:latin typeface="Arial"/>
                <a:cs typeface="Arial"/>
              </a:rPr>
              <a:t>ист;</a:t>
            </a:r>
            <a:endParaRPr sz="1800">
              <a:latin typeface="Arial"/>
              <a:cs typeface="Arial"/>
            </a:endParaRPr>
          </a:p>
          <a:p>
            <a:pPr marL="927100">
              <a:lnSpc>
                <a:spcPct val="100000"/>
              </a:lnSpc>
              <a:spcBef>
                <a:spcPts val="430"/>
              </a:spcBef>
            </a:pPr>
            <a:r>
              <a:rPr sz="1350" spc="254" dirty="0" smtClean="0">
                <a:solidFill>
                  <a:srgbClr val="003265"/>
                </a:solidFill>
                <a:latin typeface="Arial"/>
                <a:cs typeface="Arial"/>
              </a:rPr>
              <a:t>e </a:t>
            </a:r>
            <a:r>
              <a:rPr sz="1350" spc="35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1800" spc="-20" dirty="0" smtClean="0">
                <a:latin typeface="Arial"/>
                <a:cs typeface="Arial"/>
              </a:rPr>
              <a:t>В</a:t>
            </a:r>
            <a:r>
              <a:rPr sz="1800" spc="0" dirty="0" smtClean="0">
                <a:latin typeface="Arial"/>
                <a:cs typeface="Arial"/>
              </a:rPr>
              <a:t>в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д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0" dirty="0" smtClean="0">
                <a:latin typeface="Arial"/>
                <a:cs typeface="Arial"/>
              </a:rPr>
              <a:t>и</a:t>
            </a:r>
            <a:r>
              <a:rPr sz="1800" spc="-5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;</a:t>
            </a:r>
            <a:endParaRPr sz="1800">
              <a:latin typeface="Arial"/>
              <a:cs typeface="Arial"/>
            </a:endParaRPr>
          </a:p>
          <a:p>
            <a:pPr marL="927100" marR="3931285">
              <a:lnSpc>
                <a:spcPct val="120000"/>
              </a:lnSpc>
            </a:pPr>
            <a:r>
              <a:rPr sz="1350" spc="254" dirty="0" smtClean="0">
                <a:solidFill>
                  <a:srgbClr val="003265"/>
                </a:solidFill>
                <a:latin typeface="Arial"/>
                <a:cs typeface="Arial"/>
              </a:rPr>
              <a:t>e </a:t>
            </a:r>
            <a:r>
              <a:rPr sz="1350" spc="35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1800" spc="0" dirty="0" smtClean="0">
                <a:latin typeface="Arial"/>
                <a:cs typeface="Arial"/>
              </a:rPr>
              <a:t>Т</a:t>
            </a:r>
            <a:r>
              <a:rPr sz="1800" spc="-10" dirty="0" smtClean="0">
                <a:latin typeface="Arial"/>
                <a:cs typeface="Arial"/>
              </a:rPr>
              <a:t>еоре</a:t>
            </a:r>
            <a:r>
              <a:rPr sz="1800" spc="0" dirty="0" smtClean="0">
                <a:latin typeface="Arial"/>
                <a:cs typeface="Arial"/>
              </a:rPr>
              <a:t>т</a:t>
            </a:r>
            <a:r>
              <a:rPr sz="1800" spc="-10" dirty="0" smtClean="0">
                <a:latin typeface="Arial"/>
                <a:cs typeface="Arial"/>
              </a:rPr>
              <a:t>и</a:t>
            </a:r>
            <a:r>
              <a:rPr sz="1800" spc="-15" dirty="0" smtClean="0">
                <a:latin typeface="Arial"/>
                <a:cs typeface="Arial"/>
              </a:rPr>
              <a:t>ч</a:t>
            </a:r>
            <a:r>
              <a:rPr sz="1800" spc="-10" dirty="0" smtClean="0">
                <a:latin typeface="Arial"/>
                <a:cs typeface="Arial"/>
              </a:rPr>
              <a:t>ес</a:t>
            </a:r>
            <a:r>
              <a:rPr sz="1800" spc="-5" dirty="0" smtClean="0">
                <a:latin typeface="Arial"/>
                <a:cs typeface="Arial"/>
              </a:rPr>
              <a:t>к</a:t>
            </a:r>
            <a:r>
              <a:rPr sz="1800" spc="-10" dirty="0" smtClean="0">
                <a:latin typeface="Arial"/>
                <a:cs typeface="Arial"/>
              </a:rPr>
              <a:t>ая</a:t>
            </a:r>
            <a:r>
              <a:rPr sz="1800" spc="-15" dirty="0" smtClean="0">
                <a:latin typeface="Arial"/>
                <a:cs typeface="Arial"/>
              </a:rPr>
              <a:t> ч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0" dirty="0" smtClean="0">
                <a:latin typeface="Arial"/>
                <a:cs typeface="Arial"/>
              </a:rPr>
              <a:t>ст</a:t>
            </a:r>
            <a:r>
              <a:rPr sz="1800" spc="-15" dirty="0" smtClean="0">
                <a:latin typeface="Arial"/>
                <a:cs typeface="Arial"/>
              </a:rPr>
              <a:t>ь</a:t>
            </a:r>
            <a:r>
              <a:rPr sz="1800" spc="0" dirty="0" smtClean="0">
                <a:latin typeface="Arial"/>
                <a:cs typeface="Arial"/>
              </a:rPr>
              <a:t>; </a:t>
            </a:r>
            <a:r>
              <a:rPr sz="1350" spc="254" dirty="0" smtClean="0">
                <a:solidFill>
                  <a:srgbClr val="003265"/>
                </a:solidFill>
                <a:latin typeface="Arial"/>
                <a:cs typeface="Arial"/>
              </a:rPr>
              <a:t>e </a:t>
            </a:r>
            <a:r>
              <a:rPr sz="1350" spc="35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1800" spc="-15" dirty="0" smtClean="0">
                <a:latin typeface="Arial"/>
                <a:cs typeface="Arial"/>
              </a:rPr>
              <a:t>П</a:t>
            </a:r>
            <a:r>
              <a:rPr sz="1800" spc="-10" dirty="0" smtClean="0">
                <a:latin typeface="Arial"/>
                <a:cs typeface="Arial"/>
              </a:rPr>
              <a:t>ра</a:t>
            </a:r>
            <a:r>
              <a:rPr sz="1800" spc="-5" dirty="0" smtClean="0">
                <a:latin typeface="Arial"/>
                <a:cs typeface="Arial"/>
              </a:rPr>
              <a:t>к</a:t>
            </a:r>
            <a:r>
              <a:rPr sz="1800" spc="0" dirty="0" smtClean="0">
                <a:latin typeface="Arial"/>
                <a:cs typeface="Arial"/>
              </a:rPr>
              <a:t>т</a:t>
            </a:r>
            <a:r>
              <a:rPr sz="1800" spc="-10" dirty="0" smtClean="0">
                <a:latin typeface="Arial"/>
                <a:cs typeface="Arial"/>
              </a:rPr>
              <a:t>и</a:t>
            </a:r>
            <a:r>
              <a:rPr sz="1800" spc="-15" dirty="0" smtClean="0">
                <a:latin typeface="Arial"/>
                <a:cs typeface="Arial"/>
              </a:rPr>
              <a:t>ч</a:t>
            </a:r>
            <a:r>
              <a:rPr sz="1800" spc="-10" dirty="0" smtClean="0">
                <a:latin typeface="Arial"/>
                <a:cs typeface="Arial"/>
              </a:rPr>
              <a:t>ес</a:t>
            </a:r>
            <a:r>
              <a:rPr sz="1800" spc="-5" dirty="0" smtClean="0">
                <a:latin typeface="Arial"/>
                <a:cs typeface="Arial"/>
              </a:rPr>
              <a:t>к</a:t>
            </a:r>
            <a:r>
              <a:rPr sz="1800" spc="-10" dirty="0" smtClean="0">
                <a:latin typeface="Arial"/>
                <a:cs typeface="Arial"/>
              </a:rPr>
              <a:t>ая</a:t>
            </a:r>
            <a:r>
              <a:rPr sz="1800" spc="-5" dirty="0" smtClean="0">
                <a:latin typeface="Arial"/>
                <a:cs typeface="Arial"/>
              </a:rPr>
              <a:t> </a:t>
            </a:r>
            <a:r>
              <a:rPr sz="1800" spc="-15" dirty="0" smtClean="0">
                <a:latin typeface="Arial"/>
                <a:cs typeface="Arial"/>
              </a:rPr>
              <a:t>ч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0" dirty="0" smtClean="0">
                <a:latin typeface="Arial"/>
                <a:cs typeface="Arial"/>
              </a:rPr>
              <a:t>ст</a:t>
            </a:r>
            <a:r>
              <a:rPr sz="1800" spc="-15" dirty="0" smtClean="0">
                <a:latin typeface="Arial"/>
                <a:cs typeface="Arial"/>
              </a:rPr>
              <a:t>ь</a:t>
            </a:r>
            <a:r>
              <a:rPr sz="1800" spc="0" dirty="0" smtClean="0">
                <a:latin typeface="Arial"/>
                <a:cs typeface="Arial"/>
              </a:rPr>
              <a:t>. </a:t>
            </a:r>
            <a:r>
              <a:rPr sz="1350" spc="254" dirty="0" smtClean="0">
                <a:solidFill>
                  <a:srgbClr val="003265"/>
                </a:solidFill>
                <a:latin typeface="Arial"/>
                <a:cs typeface="Arial"/>
              </a:rPr>
              <a:t>e </a:t>
            </a:r>
            <a:r>
              <a:rPr sz="1350" spc="35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1800" spc="0" dirty="0" smtClean="0">
                <a:latin typeface="Arial"/>
                <a:cs typeface="Arial"/>
              </a:rPr>
              <a:t>З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-5" dirty="0" smtClean="0">
                <a:latin typeface="Arial"/>
                <a:cs typeface="Arial"/>
              </a:rPr>
              <a:t>к</a:t>
            </a:r>
            <a:r>
              <a:rPr sz="1800" spc="0" dirty="0" smtClean="0">
                <a:latin typeface="Arial"/>
                <a:cs typeface="Arial"/>
              </a:rPr>
              <a:t>л</a:t>
            </a:r>
            <a:r>
              <a:rPr sz="1800" spc="5" dirty="0" smtClean="0">
                <a:latin typeface="Arial"/>
                <a:cs typeface="Arial"/>
              </a:rPr>
              <a:t>ю</a:t>
            </a:r>
            <a:r>
              <a:rPr sz="1800" spc="-15" dirty="0" smtClean="0">
                <a:latin typeface="Arial"/>
                <a:cs typeface="Arial"/>
              </a:rPr>
              <a:t>ч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0" dirty="0" smtClean="0">
                <a:latin typeface="Arial"/>
                <a:cs typeface="Arial"/>
              </a:rPr>
              <a:t>и</a:t>
            </a:r>
            <a:r>
              <a:rPr sz="1800" spc="-5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;</a:t>
            </a:r>
            <a:endParaRPr sz="1800">
              <a:latin typeface="Arial"/>
              <a:cs typeface="Arial"/>
            </a:endParaRPr>
          </a:p>
          <a:p>
            <a:pPr marL="927100">
              <a:lnSpc>
                <a:spcPct val="100000"/>
              </a:lnSpc>
              <a:spcBef>
                <a:spcPts val="430"/>
              </a:spcBef>
            </a:pPr>
            <a:r>
              <a:rPr sz="1350" spc="254" dirty="0" smtClean="0">
                <a:solidFill>
                  <a:srgbClr val="003265"/>
                </a:solidFill>
                <a:latin typeface="Arial"/>
                <a:cs typeface="Arial"/>
              </a:rPr>
              <a:t>e </a:t>
            </a:r>
            <a:r>
              <a:rPr sz="1350" spc="35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1800" spc="-10" dirty="0" smtClean="0">
                <a:latin typeface="Arial"/>
                <a:cs typeface="Arial"/>
              </a:rPr>
              <a:t>Б</a:t>
            </a:r>
            <a:r>
              <a:rPr sz="1800" spc="-15" dirty="0" smtClean="0">
                <a:latin typeface="Arial"/>
                <a:cs typeface="Arial"/>
              </a:rPr>
              <a:t>ибл</a:t>
            </a:r>
            <a:r>
              <a:rPr sz="1800" spc="-10" dirty="0" smtClean="0">
                <a:latin typeface="Arial"/>
                <a:cs typeface="Arial"/>
              </a:rPr>
              <a:t>иогра</a:t>
            </a:r>
            <a:r>
              <a:rPr sz="1800" spc="-20" dirty="0" smtClean="0">
                <a:latin typeface="Arial"/>
                <a:cs typeface="Arial"/>
              </a:rPr>
              <a:t>ф</a:t>
            </a:r>
            <a:r>
              <a:rPr sz="1800" spc="-10" dirty="0" smtClean="0">
                <a:latin typeface="Arial"/>
                <a:cs typeface="Arial"/>
              </a:rPr>
              <a:t>и</a:t>
            </a:r>
            <a:r>
              <a:rPr sz="1800" spc="-15" dirty="0" smtClean="0">
                <a:latin typeface="Arial"/>
                <a:cs typeface="Arial"/>
              </a:rPr>
              <a:t>я</a:t>
            </a:r>
            <a:r>
              <a:rPr sz="1800" spc="0" dirty="0" smtClean="0">
                <a:latin typeface="Arial"/>
                <a:cs typeface="Arial"/>
              </a:rPr>
              <a:t>;</a:t>
            </a:r>
            <a:endParaRPr sz="1800">
              <a:latin typeface="Arial"/>
              <a:cs typeface="Arial"/>
            </a:endParaRPr>
          </a:p>
          <a:p>
            <a:pPr marL="927100">
              <a:lnSpc>
                <a:spcPct val="100000"/>
              </a:lnSpc>
              <a:spcBef>
                <a:spcPts val="430"/>
              </a:spcBef>
            </a:pPr>
            <a:r>
              <a:rPr sz="1350" spc="254" dirty="0" smtClean="0">
                <a:solidFill>
                  <a:srgbClr val="003265"/>
                </a:solidFill>
                <a:latin typeface="Arial"/>
                <a:cs typeface="Arial"/>
              </a:rPr>
              <a:t>e </a:t>
            </a:r>
            <a:r>
              <a:rPr sz="1350" spc="35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1800" spc="-15" dirty="0" smtClean="0">
                <a:latin typeface="Arial"/>
                <a:cs typeface="Arial"/>
              </a:rPr>
              <a:t>П</a:t>
            </a:r>
            <a:r>
              <a:rPr sz="1800" spc="-10" dirty="0" smtClean="0">
                <a:latin typeface="Arial"/>
                <a:cs typeface="Arial"/>
              </a:rPr>
              <a:t>рило</a:t>
            </a:r>
            <a:r>
              <a:rPr sz="1800" spc="-20" dirty="0" smtClean="0">
                <a:latin typeface="Arial"/>
                <a:cs typeface="Arial"/>
              </a:rPr>
              <a:t>ж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0" dirty="0" smtClean="0">
                <a:latin typeface="Arial"/>
                <a:cs typeface="Arial"/>
              </a:rPr>
              <a:t>ия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83673" y="2330195"/>
            <a:ext cx="7010399" cy="318515"/>
          </a:xfrm>
          <a:custGeom>
            <a:avLst/>
            <a:gdLst/>
            <a:ahLst/>
            <a:cxnLst/>
            <a:rect l="l" t="t" r="r" b="b"/>
            <a:pathLst>
              <a:path w="7010399" h="318515">
                <a:moveTo>
                  <a:pt x="0" y="0"/>
                </a:moveTo>
                <a:lnTo>
                  <a:pt x="0" y="318515"/>
                </a:lnTo>
                <a:lnTo>
                  <a:pt x="7010399" y="318515"/>
                </a:lnTo>
                <a:lnTo>
                  <a:pt x="701039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02673" y="2330195"/>
            <a:ext cx="394715" cy="320039"/>
          </a:xfrm>
          <a:custGeom>
            <a:avLst/>
            <a:gdLst/>
            <a:ahLst/>
            <a:cxnLst/>
            <a:rect l="l" t="t" r="r" b="b"/>
            <a:pathLst>
              <a:path w="394715" h="320039">
                <a:moveTo>
                  <a:pt x="394715" y="320039"/>
                </a:moveTo>
                <a:lnTo>
                  <a:pt x="394715" y="0"/>
                </a:lnTo>
                <a:lnTo>
                  <a:pt x="198119" y="0"/>
                </a:lnTo>
                <a:lnTo>
                  <a:pt x="150408" y="4649"/>
                </a:lnTo>
                <a:lnTo>
                  <a:pt x="106936" y="17858"/>
                </a:lnTo>
                <a:lnTo>
                  <a:pt x="69059" y="38514"/>
                </a:lnTo>
                <a:lnTo>
                  <a:pt x="38136" y="65507"/>
                </a:lnTo>
                <a:lnTo>
                  <a:pt x="15525" y="97726"/>
                </a:lnTo>
                <a:lnTo>
                  <a:pt x="2584" y="134060"/>
                </a:lnTo>
                <a:lnTo>
                  <a:pt x="0" y="160019"/>
                </a:lnTo>
                <a:lnTo>
                  <a:pt x="654" y="173146"/>
                </a:lnTo>
                <a:lnTo>
                  <a:pt x="10070" y="210604"/>
                </a:lnTo>
                <a:lnTo>
                  <a:pt x="29609" y="244318"/>
                </a:lnTo>
                <a:lnTo>
                  <a:pt x="57911" y="273176"/>
                </a:lnTo>
                <a:lnTo>
                  <a:pt x="93621" y="296068"/>
                </a:lnTo>
                <a:lnTo>
                  <a:pt x="135379" y="311883"/>
                </a:lnTo>
                <a:lnTo>
                  <a:pt x="181829" y="319509"/>
                </a:lnTo>
                <a:lnTo>
                  <a:pt x="198119" y="320039"/>
                </a:lnTo>
                <a:lnTo>
                  <a:pt x="394715" y="320039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9220" rIns="0" bIns="0" rtlCol="0">
            <a:noAutofit/>
          </a:bodyPr>
          <a:lstStyle/>
          <a:p>
            <a:pPr marL="2962275" marR="12700" indent="-2170430">
              <a:lnSpc>
                <a:spcPts val="3460"/>
              </a:lnSpc>
            </a:pPr>
            <a:r>
              <a:rPr sz="3200" b="1" dirty="0" smtClean="0">
                <a:latin typeface="Arial"/>
                <a:cs typeface="Arial"/>
              </a:rPr>
              <a:t>О</a:t>
            </a:r>
            <a:r>
              <a:rPr sz="3200" b="1" spc="-5" dirty="0" smtClean="0">
                <a:latin typeface="Arial"/>
                <a:cs typeface="Arial"/>
              </a:rPr>
              <a:t>рг</a:t>
            </a:r>
            <a:r>
              <a:rPr sz="3200" b="1" spc="-10" dirty="0" smtClean="0">
                <a:latin typeface="Arial"/>
                <a:cs typeface="Arial"/>
              </a:rPr>
              <a:t>а</a:t>
            </a:r>
            <a:r>
              <a:rPr sz="3200" b="1" spc="-5" dirty="0" smtClean="0">
                <a:latin typeface="Arial"/>
                <a:cs typeface="Arial"/>
              </a:rPr>
              <a:t>ни</a:t>
            </a:r>
            <a:r>
              <a:rPr sz="3200" b="1" spc="0" dirty="0" smtClean="0">
                <a:latin typeface="Arial"/>
                <a:cs typeface="Arial"/>
              </a:rPr>
              <a:t>з</a:t>
            </a:r>
            <a:r>
              <a:rPr sz="3200" b="1" spc="-10" dirty="0" smtClean="0">
                <a:latin typeface="Arial"/>
                <a:cs typeface="Arial"/>
              </a:rPr>
              <a:t>а</a:t>
            </a:r>
            <a:r>
              <a:rPr sz="3200" b="1" spc="-5" dirty="0" smtClean="0">
                <a:latin typeface="Arial"/>
                <a:cs typeface="Arial"/>
              </a:rPr>
              <a:t>ционн</a:t>
            </a:r>
            <a:r>
              <a:rPr sz="3200" b="1" spc="-10" dirty="0" smtClean="0">
                <a:latin typeface="Arial"/>
                <a:cs typeface="Arial"/>
              </a:rPr>
              <a:t>о</a:t>
            </a:r>
            <a:r>
              <a:rPr sz="3200" b="1" spc="0" dirty="0" smtClean="0">
                <a:latin typeface="Arial"/>
                <a:cs typeface="Arial"/>
              </a:rPr>
              <a:t>-</a:t>
            </a:r>
            <a:r>
              <a:rPr sz="3200" b="1" spc="-15" dirty="0" smtClean="0">
                <a:latin typeface="Arial"/>
                <a:cs typeface="Arial"/>
              </a:rPr>
              <a:t>и</a:t>
            </a:r>
            <a:r>
              <a:rPr sz="3200" b="1" spc="-5" dirty="0" smtClean="0">
                <a:latin typeface="Arial"/>
                <a:cs typeface="Arial"/>
              </a:rPr>
              <a:t>н</a:t>
            </a:r>
            <a:r>
              <a:rPr sz="3200" b="1" spc="-10" dirty="0" smtClean="0">
                <a:latin typeface="Arial"/>
                <a:cs typeface="Arial"/>
              </a:rPr>
              <a:t>с</a:t>
            </a:r>
            <a:r>
              <a:rPr sz="3200" b="1" spc="0" dirty="0" smtClean="0">
                <a:latin typeface="Arial"/>
                <a:cs typeface="Arial"/>
              </a:rPr>
              <a:t>т</a:t>
            </a:r>
            <a:r>
              <a:rPr sz="3200" b="1" spc="-5" dirty="0" smtClean="0">
                <a:latin typeface="Arial"/>
                <a:cs typeface="Arial"/>
              </a:rPr>
              <a:t>р</a:t>
            </a:r>
            <a:r>
              <a:rPr sz="3200" b="1" spc="-20" dirty="0" smtClean="0">
                <a:latin typeface="Arial"/>
                <a:cs typeface="Arial"/>
              </a:rPr>
              <a:t>у</a:t>
            </a:r>
            <a:r>
              <a:rPr sz="3200" b="1" spc="0" dirty="0" smtClean="0">
                <a:latin typeface="Arial"/>
                <a:cs typeface="Arial"/>
              </a:rPr>
              <a:t>к</a:t>
            </a:r>
            <a:r>
              <a:rPr sz="3200" b="1" spc="-10" dirty="0" smtClean="0">
                <a:latin typeface="Arial"/>
                <a:cs typeface="Arial"/>
              </a:rPr>
              <a:t>т</a:t>
            </a:r>
            <a:r>
              <a:rPr sz="3200" b="1" spc="-5" dirty="0" smtClean="0">
                <a:latin typeface="Arial"/>
                <a:cs typeface="Arial"/>
              </a:rPr>
              <a:t>и</a:t>
            </a:r>
            <a:r>
              <a:rPr sz="3200" b="1" spc="-15" dirty="0" smtClean="0">
                <a:latin typeface="Arial"/>
                <a:cs typeface="Arial"/>
              </a:rPr>
              <a:t>в</a:t>
            </a:r>
            <a:r>
              <a:rPr sz="3200" b="1" spc="-5" dirty="0" smtClean="0">
                <a:latin typeface="Arial"/>
                <a:cs typeface="Arial"/>
              </a:rPr>
              <a:t>н</a:t>
            </a:r>
            <a:r>
              <a:rPr sz="3200" b="1" spc="-10" dirty="0" smtClean="0">
                <a:latin typeface="Arial"/>
                <a:cs typeface="Arial"/>
              </a:rPr>
              <a:t>а</a:t>
            </a:r>
            <a:r>
              <a:rPr sz="3200" b="1" spc="0" dirty="0" smtClean="0">
                <a:latin typeface="Arial"/>
                <a:cs typeface="Arial"/>
              </a:rPr>
              <a:t>я </a:t>
            </a:r>
            <a:r>
              <a:rPr sz="3200" b="1" spc="-5" dirty="0" smtClean="0">
                <a:latin typeface="Arial"/>
                <a:cs typeface="Arial"/>
              </a:rPr>
              <a:t>прод</a:t>
            </a:r>
            <a:r>
              <a:rPr sz="3200" b="1" spc="-10" dirty="0" smtClean="0">
                <a:latin typeface="Arial"/>
                <a:cs typeface="Arial"/>
              </a:rPr>
              <a:t>у</a:t>
            </a:r>
            <a:r>
              <a:rPr sz="3200" b="1" spc="0" dirty="0" smtClean="0">
                <a:latin typeface="Arial"/>
                <a:cs typeface="Arial"/>
              </a:rPr>
              <a:t>к</a:t>
            </a:r>
            <a:r>
              <a:rPr sz="3200" b="1" spc="-5" dirty="0" smtClean="0">
                <a:latin typeface="Arial"/>
                <a:cs typeface="Arial"/>
              </a:rPr>
              <a:t>ци</a:t>
            </a:r>
            <a:r>
              <a:rPr sz="3200" b="1" spc="0" dirty="0" smtClean="0">
                <a:latin typeface="Arial"/>
                <a:cs typeface="Arial"/>
              </a:rPr>
              <a:t>я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537093" y="2747262"/>
            <a:ext cx="7080884" cy="35083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546100" indent="-533400">
              <a:lnSpc>
                <a:spcPct val="100000"/>
              </a:lnSpc>
              <a:buClr>
                <a:srgbClr val="003265"/>
              </a:buClr>
              <a:buSzPct val="75000"/>
              <a:buFont typeface="Arial"/>
              <a:buAutoNum type="arabicPeriod"/>
              <a:tabLst>
                <a:tab pos="545465" algn="l"/>
              </a:tabLst>
            </a:pPr>
            <a:r>
              <a:rPr sz="2800" b="1" spc="-25" dirty="0" smtClean="0">
                <a:latin typeface="Arial"/>
                <a:cs typeface="Arial"/>
              </a:rPr>
              <a:t>И</a:t>
            </a:r>
            <a:r>
              <a:rPr sz="2800" b="1" spc="-20" dirty="0" smtClean="0">
                <a:latin typeface="Arial"/>
                <a:cs typeface="Arial"/>
              </a:rPr>
              <a:t>нс</a:t>
            </a:r>
            <a:r>
              <a:rPr sz="2800" b="1" spc="-55" dirty="0" smtClean="0">
                <a:latin typeface="Arial"/>
                <a:cs typeface="Arial"/>
              </a:rPr>
              <a:t>т</a:t>
            </a:r>
            <a:r>
              <a:rPr sz="2800" b="1" spc="-15" dirty="0" smtClean="0">
                <a:latin typeface="Arial"/>
                <a:cs typeface="Arial"/>
              </a:rPr>
              <a:t>р</a:t>
            </a:r>
            <a:r>
              <a:rPr sz="2800" b="1" spc="-30" dirty="0" smtClean="0">
                <a:latin typeface="Arial"/>
                <a:cs typeface="Arial"/>
              </a:rPr>
              <a:t>у</a:t>
            </a:r>
            <a:r>
              <a:rPr sz="2800" b="1" spc="0" dirty="0" smtClean="0">
                <a:latin typeface="Arial"/>
                <a:cs typeface="Arial"/>
              </a:rPr>
              <a:t>к</a:t>
            </a:r>
            <a:r>
              <a:rPr sz="2800" b="1" spc="-20" dirty="0" smtClean="0">
                <a:latin typeface="Arial"/>
                <a:cs typeface="Arial"/>
              </a:rPr>
              <a:t>т</a:t>
            </a:r>
            <a:r>
              <a:rPr sz="2800" b="1" spc="-15" dirty="0" smtClean="0">
                <a:latin typeface="Arial"/>
                <a:cs typeface="Arial"/>
              </a:rPr>
              <a:t>и</a:t>
            </a:r>
            <a:r>
              <a:rPr sz="2800" b="1" spc="-25" dirty="0" smtClean="0">
                <a:latin typeface="Arial"/>
                <a:cs typeface="Arial"/>
              </a:rPr>
              <a:t>в</a:t>
            </a:r>
            <a:r>
              <a:rPr sz="2800" b="1" spc="-20" dirty="0" smtClean="0">
                <a:latin typeface="Arial"/>
                <a:cs typeface="Arial"/>
              </a:rPr>
              <a:t>н</a:t>
            </a:r>
            <a:r>
              <a:rPr sz="2800" b="1" spc="-30" dirty="0" smtClean="0">
                <a:latin typeface="Arial"/>
                <a:cs typeface="Arial"/>
              </a:rPr>
              <a:t>о</a:t>
            </a:r>
            <a:r>
              <a:rPr sz="2800" b="1" spc="5" dirty="0" smtClean="0">
                <a:latin typeface="Arial"/>
                <a:cs typeface="Arial"/>
              </a:rPr>
              <a:t>-</a:t>
            </a:r>
            <a:r>
              <a:rPr sz="2800" b="1" spc="-30" dirty="0" smtClean="0">
                <a:latin typeface="Arial"/>
                <a:cs typeface="Arial"/>
              </a:rPr>
              <a:t>м</a:t>
            </a:r>
            <a:r>
              <a:rPr sz="2800" b="1" spc="-5" dirty="0" smtClean="0">
                <a:latin typeface="Arial"/>
                <a:cs typeface="Arial"/>
              </a:rPr>
              <a:t>ет</a:t>
            </a:r>
            <a:r>
              <a:rPr sz="2800" b="1" spc="-25" dirty="0" smtClean="0">
                <a:latin typeface="Arial"/>
                <a:cs typeface="Arial"/>
              </a:rPr>
              <a:t>о</a:t>
            </a:r>
            <a:r>
              <a:rPr sz="2800" b="1" spc="-20" dirty="0" smtClean="0">
                <a:latin typeface="Arial"/>
                <a:cs typeface="Arial"/>
              </a:rPr>
              <a:t>д</a:t>
            </a:r>
            <a:r>
              <a:rPr sz="2800" b="1" spc="-15" dirty="0" smtClean="0">
                <a:latin typeface="Arial"/>
                <a:cs typeface="Arial"/>
              </a:rPr>
              <a:t>и</a:t>
            </a:r>
            <a:r>
              <a:rPr sz="2800" b="1" spc="-25" dirty="0" smtClean="0">
                <a:latin typeface="Arial"/>
                <a:cs typeface="Arial"/>
              </a:rPr>
              <a:t>ч</a:t>
            </a:r>
            <a:r>
              <a:rPr sz="2800" b="1" spc="-20" dirty="0" smtClean="0">
                <a:latin typeface="Arial"/>
                <a:cs typeface="Arial"/>
              </a:rPr>
              <a:t>ес</a:t>
            </a:r>
            <a:r>
              <a:rPr sz="2800" b="1" spc="0" dirty="0" smtClean="0">
                <a:latin typeface="Arial"/>
                <a:cs typeface="Arial"/>
              </a:rPr>
              <a:t>к</a:t>
            </a:r>
            <a:r>
              <a:rPr sz="2800" b="1" spc="-25" dirty="0" smtClean="0">
                <a:latin typeface="Arial"/>
                <a:cs typeface="Arial"/>
              </a:rPr>
              <a:t>о</a:t>
            </a:r>
            <a:r>
              <a:rPr sz="2800" b="1" spc="-20" dirty="0" smtClean="0">
                <a:latin typeface="Arial"/>
                <a:cs typeface="Arial"/>
              </a:rPr>
              <a:t>е</a:t>
            </a:r>
            <a:r>
              <a:rPr sz="2800" b="1" spc="50" dirty="0" smtClean="0">
                <a:latin typeface="Arial"/>
                <a:cs typeface="Arial"/>
              </a:rPr>
              <a:t> </a:t>
            </a:r>
            <a:r>
              <a:rPr sz="2800" b="1" spc="-20" dirty="0" smtClean="0">
                <a:latin typeface="Arial"/>
                <a:cs typeface="Arial"/>
              </a:rPr>
              <a:t>п</a:t>
            </a:r>
            <a:r>
              <a:rPr sz="2800" b="1" spc="-25" dirty="0" smtClean="0">
                <a:latin typeface="Arial"/>
                <a:cs typeface="Arial"/>
              </a:rPr>
              <a:t>и</a:t>
            </a:r>
            <a:r>
              <a:rPr sz="2800" b="1" spc="-20" dirty="0" smtClean="0">
                <a:latin typeface="Arial"/>
                <a:cs typeface="Arial"/>
              </a:rPr>
              <a:t>с</a:t>
            </a:r>
            <a:r>
              <a:rPr sz="2800" b="1" spc="-25" dirty="0" smtClean="0">
                <a:latin typeface="Arial"/>
                <a:cs typeface="Arial"/>
              </a:rPr>
              <a:t>ь</a:t>
            </a:r>
            <a:r>
              <a:rPr sz="2800" b="1" spc="-30" dirty="0" smtClean="0">
                <a:latin typeface="Arial"/>
                <a:cs typeface="Arial"/>
              </a:rPr>
              <a:t>м</a:t>
            </a:r>
            <a:r>
              <a:rPr sz="2800" b="1" spc="-20" dirty="0" smtClean="0">
                <a:latin typeface="Arial"/>
                <a:cs typeface="Arial"/>
              </a:rPr>
              <a:t>о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  <a:buClr>
                <a:srgbClr val="003265"/>
              </a:buClr>
              <a:buFont typeface="Arial"/>
              <a:buAutoNum type="arabicPeriod"/>
            </a:pPr>
            <a:endParaRPr sz="650"/>
          </a:p>
          <a:p>
            <a:pPr marL="546100" indent="-533400">
              <a:lnSpc>
                <a:spcPct val="100000"/>
              </a:lnSpc>
              <a:buClr>
                <a:srgbClr val="003265"/>
              </a:buClr>
              <a:buSzPct val="75000"/>
              <a:buFont typeface="Arial"/>
              <a:buAutoNum type="arabicPeriod"/>
              <a:tabLst>
                <a:tab pos="545465" algn="l"/>
              </a:tabLst>
            </a:pPr>
            <a:r>
              <a:rPr sz="2800" b="1" spc="-30" dirty="0" smtClean="0">
                <a:latin typeface="Arial"/>
                <a:cs typeface="Arial"/>
              </a:rPr>
              <a:t>М</a:t>
            </a:r>
            <a:r>
              <a:rPr sz="2800" b="1" spc="-5" dirty="0" smtClean="0">
                <a:latin typeface="Arial"/>
                <a:cs typeface="Arial"/>
              </a:rPr>
              <a:t>е</a:t>
            </a:r>
            <a:r>
              <a:rPr sz="2800" b="1" spc="-65" dirty="0" smtClean="0">
                <a:latin typeface="Arial"/>
                <a:cs typeface="Arial"/>
              </a:rPr>
              <a:t>т</a:t>
            </a:r>
            <a:r>
              <a:rPr sz="2800" b="1" spc="-25" dirty="0" smtClean="0">
                <a:latin typeface="Arial"/>
                <a:cs typeface="Arial"/>
              </a:rPr>
              <a:t>о</a:t>
            </a:r>
            <a:r>
              <a:rPr sz="2800" b="1" spc="-5" dirty="0" smtClean="0">
                <a:latin typeface="Arial"/>
                <a:cs typeface="Arial"/>
              </a:rPr>
              <a:t>д</a:t>
            </a:r>
            <a:r>
              <a:rPr sz="2800" b="1" spc="-25" dirty="0" smtClean="0">
                <a:latin typeface="Arial"/>
                <a:cs typeface="Arial"/>
              </a:rPr>
              <a:t>и</a:t>
            </a:r>
            <a:r>
              <a:rPr sz="2800" b="1" spc="-10" dirty="0" smtClean="0">
                <a:latin typeface="Arial"/>
                <a:cs typeface="Arial"/>
              </a:rPr>
              <a:t>ч</a:t>
            </a:r>
            <a:r>
              <a:rPr sz="2800" b="1" spc="-20" dirty="0" smtClean="0">
                <a:latin typeface="Arial"/>
                <a:cs typeface="Arial"/>
              </a:rPr>
              <a:t>еская</a:t>
            </a:r>
            <a:r>
              <a:rPr sz="2800" b="1" spc="60" dirty="0" smtClean="0">
                <a:latin typeface="Arial"/>
                <a:cs typeface="Arial"/>
              </a:rPr>
              <a:t> </a:t>
            </a:r>
            <a:r>
              <a:rPr sz="2800" b="1" spc="-20" dirty="0" smtClean="0">
                <a:latin typeface="Arial"/>
                <a:cs typeface="Arial"/>
              </a:rPr>
              <a:t>зап</a:t>
            </a:r>
            <a:r>
              <a:rPr sz="2800" b="1" spc="-25" dirty="0" smtClean="0">
                <a:latin typeface="Arial"/>
                <a:cs typeface="Arial"/>
              </a:rPr>
              <a:t>и</a:t>
            </a:r>
            <a:r>
              <a:rPr sz="2800" b="1" spc="-15" dirty="0" smtClean="0">
                <a:latin typeface="Arial"/>
                <a:cs typeface="Arial"/>
              </a:rPr>
              <a:t>ска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  <a:buClr>
                <a:srgbClr val="003265"/>
              </a:buClr>
              <a:buFont typeface="Arial"/>
              <a:buAutoNum type="arabicPeriod"/>
            </a:pPr>
            <a:endParaRPr sz="650"/>
          </a:p>
          <a:p>
            <a:pPr marL="546100" indent="-533400">
              <a:lnSpc>
                <a:spcPct val="100000"/>
              </a:lnSpc>
              <a:buClr>
                <a:srgbClr val="003265"/>
              </a:buClr>
              <a:buSzPct val="75000"/>
              <a:buFont typeface="Arial"/>
              <a:buAutoNum type="arabicPeriod"/>
              <a:tabLst>
                <a:tab pos="545465" algn="l"/>
              </a:tabLst>
            </a:pPr>
            <a:r>
              <a:rPr sz="2800" b="1" spc="-30" dirty="0" smtClean="0">
                <a:latin typeface="Arial"/>
                <a:cs typeface="Arial"/>
              </a:rPr>
              <a:t>М</a:t>
            </a:r>
            <a:r>
              <a:rPr sz="2800" b="1" spc="-5" dirty="0" smtClean="0">
                <a:latin typeface="Arial"/>
                <a:cs typeface="Arial"/>
              </a:rPr>
              <a:t>е</a:t>
            </a:r>
            <a:r>
              <a:rPr sz="2800" b="1" spc="-65" dirty="0" smtClean="0">
                <a:latin typeface="Arial"/>
                <a:cs typeface="Arial"/>
              </a:rPr>
              <a:t>т</a:t>
            </a:r>
            <a:r>
              <a:rPr sz="2800" b="1" spc="-25" dirty="0" smtClean="0">
                <a:latin typeface="Arial"/>
                <a:cs typeface="Arial"/>
              </a:rPr>
              <a:t>о</a:t>
            </a:r>
            <a:r>
              <a:rPr sz="2800" b="1" spc="-5" dirty="0" smtClean="0">
                <a:latin typeface="Arial"/>
                <a:cs typeface="Arial"/>
              </a:rPr>
              <a:t>д</a:t>
            </a:r>
            <a:r>
              <a:rPr sz="2800" b="1" spc="-25" dirty="0" smtClean="0">
                <a:latin typeface="Arial"/>
                <a:cs typeface="Arial"/>
              </a:rPr>
              <a:t>и</a:t>
            </a:r>
            <a:r>
              <a:rPr sz="2800" b="1" spc="-10" dirty="0" smtClean="0">
                <a:latin typeface="Arial"/>
                <a:cs typeface="Arial"/>
              </a:rPr>
              <a:t>ч</a:t>
            </a:r>
            <a:r>
              <a:rPr sz="2800" b="1" spc="-20" dirty="0" smtClean="0">
                <a:latin typeface="Arial"/>
                <a:cs typeface="Arial"/>
              </a:rPr>
              <a:t>еская</a:t>
            </a:r>
            <a:r>
              <a:rPr sz="2800" b="1" spc="60" dirty="0" smtClean="0">
                <a:latin typeface="Arial"/>
                <a:cs typeface="Arial"/>
              </a:rPr>
              <a:t> </a:t>
            </a:r>
            <a:r>
              <a:rPr sz="2800" b="1" spc="-20" dirty="0" smtClean="0">
                <a:latin typeface="Arial"/>
                <a:cs typeface="Arial"/>
              </a:rPr>
              <a:t>па</a:t>
            </a:r>
            <a:r>
              <a:rPr sz="2800" b="1" spc="-30" dirty="0" smtClean="0">
                <a:latin typeface="Arial"/>
                <a:cs typeface="Arial"/>
              </a:rPr>
              <a:t>м</a:t>
            </a:r>
            <a:r>
              <a:rPr sz="2800" b="1" spc="-10" dirty="0" smtClean="0">
                <a:latin typeface="Arial"/>
                <a:cs typeface="Arial"/>
              </a:rPr>
              <a:t>я</a:t>
            </a:r>
            <a:r>
              <a:rPr sz="2800" b="1" spc="-65" dirty="0" smtClean="0">
                <a:latin typeface="Arial"/>
                <a:cs typeface="Arial"/>
              </a:rPr>
              <a:t>т</a:t>
            </a:r>
            <a:r>
              <a:rPr sz="2800" b="1" spc="-15" dirty="0" smtClean="0">
                <a:latin typeface="Arial"/>
                <a:cs typeface="Arial"/>
              </a:rPr>
              <a:t>ка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  <a:buClr>
                <a:srgbClr val="003265"/>
              </a:buClr>
              <a:buFont typeface="Arial"/>
              <a:buAutoNum type="arabicPeriod"/>
            </a:pPr>
            <a:endParaRPr sz="650"/>
          </a:p>
          <a:p>
            <a:pPr marL="546100" indent="-533400">
              <a:lnSpc>
                <a:spcPct val="100000"/>
              </a:lnSpc>
              <a:buClr>
                <a:srgbClr val="003265"/>
              </a:buClr>
              <a:buSzPct val="75000"/>
              <a:buFont typeface="Arial"/>
              <a:buAutoNum type="arabicPeriod"/>
              <a:tabLst>
                <a:tab pos="545465" algn="l"/>
              </a:tabLst>
            </a:pPr>
            <a:r>
              <a:rPr sz="2800" b="1" spc="-30" dirty="0" smtClean="0">
                <a:latin typeface="Arial"/>
                <a:cs typeface="Arial"/>
              </a:rPr>
              <a:t>М</a:t>
            </a:r>
            <a:r>
              <a:rPr sz="2800" b="1" spc="-5" dirty="0" smtClean="0">
                <a:latin typeface="Arial"/>
                <a:cs typeface="Arial"/>
              </a:rPr>
              <a:t>е</a:t>
            </a:r>
            <a:r>
              <a:rPr sz="2800" b="1" spc="-65" dirty="0" smtClean="0">
                <a:latin typeface="Arial"/>
                <a:cs typeface="Arial"/>
              </a:rPr>
              <a:t>т</a:t>
            </a:r>
            <a:r>
              <a:rPr sz="2800" b="1" spc="-25" dirty="0" smtClean="0">
                <a:latin typeface="Arial"/>
                <a:cs typeface="Arial"/>
              </a:rPr>
              <a:t>о</a:t>
            </a:r>
            <a:r>
              <a:rPr sz="2800" b="1" spc="-5" dirty="0" smtClean="0">
                <a:latin typeface="Arial"/>
                <a:cs typeface="Arial"/>
              </a:rPr>
              <a:t>д</a:t>
            </a:r>
            <a:r>
              <a:rPr sz="2800" b="1" spc="-25" dirty="0" smtClean="0">
                <a:latin typeface="Arial"/>
                <a:cs typeface="Arial"/>
              </a:rPr>
              <a:t>и</a:t>
            </a:r>
            <a:r>
              <a:rPr sz="2800" b="1" spc="-10" dirty="0" smtClean="0">
                <a:latin typeface="Arial"/>
                <a:cs typeface="Arial"/>
              </a:rPr>
              <a:t>ч</a:t>
            </a:r>
            <a:r>
              <a:rPr sz="2800" b="1" spc="-15" dirty="0" smtClean="0">
                <a:latin typeface="Arial"/>
                <a:cs typeface="Arial"/>
              </a:rPr>
              <a:t>еск</a:t>
            </a:r>
            <a:r>
              <a:rPr sz="2800" b="1" spc="-25" dirty="0" smtClean="0">
                <a:latin typeface="Arial"/>
                <a:cs typeface="Arial"/>
              </a:rPr>
              <a:t>и</a:t>
            </a:r>
            <a:r>
              <a:rPr sz="2800" b="1" spc="-20" dirty="0" smtClean="0">
                <a:latin typeface="Arial"/>
                <a:cs typeface="Arial"/>
              </a:rPr>
              <a:t>е</a:t>
            </a:r>
            <a:r>
              <a:rPr sz="2800" b="1" spc="60" dirty="0" smtClean="0">
                <a:latin typeface="Arial"/>
                <a:cs typeface="Arial"/>
              </a:rPr>
              <a:t> </a:t>
            </a:r>
            <a:r>
              <a:rPr sz="2800" b="1" spc="-25" dirty="0" smtClean="0">
                <a:latin typeface="Arial"/>
                <a:cs typeface="Arial"/>
              </a:rPr>
              <a:t>р</a:t>
            </a:r>
            <a:r>
              <a:rPr sz="2800" b="1" spc="-15" dirty="0" smtClean="0">
                <a:latin typeface="Arial"/>
                <a:cs typeface="Arial"/>
              </a:rPr>
              <a:t>ек</a:t>
            </a:r>
            <a:r>
              <a:rPr sz="2800" b="1" spc="-25" dirty="0" smtClean="0">
                <a:latin typeface="Arial"/>
                <a:cs typeface="Arial"/>
              </a:rPr>
              <a:t>о</a:t>
            </a:r>
            <a:r>
              <a:rPr sz="2800" b="1" spc="-30" dirty="0" smtClean="0">
                <a:latin typeface="Arial"/>
                <a:cs typeface="Arial"/>
              </a:rPr>
              <a:t>м</a:t>
            </a:r>
            <a:r>
              <a:rPr sz="2800" b="1" spc="-20" dirty="0" smtClean="0">
                <a:latin typeface="Arial"/>
                <a:cs typeface="Arial"/>
              </a:rPr>
              <a:t>енда</a:t>
            </a:r>
            <a:r>
              <a:rPr sz="2800" b="1" spc="-25" dirty="0" smtClean="0">
                <a:latin typeface="Arial"/>
                <a:cs typeface="Arial"/>
              </a:rPr>
              <a:t>ци</a:t>
            </a:r>
            <a:r>
              <a:rPr sz="2800" b="1" spc="-20" dirty="0" smtClean="0">
                <a:latin typeface="Arial"/>
                <a:cs typeface="Arial"/>
              </a:rPr>
              <a:t>и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  <a:buClr>
                <a:srgbClr val="003265"/>
              </a:buClr>
              <a:buFont typeface="Arial"/>
              <a:buAutoNum type="arabicPeriod"/>
            </a:pPr>
            <a:endParaRPr sz="650"/>
          </a:p>
          <a:p>
            <a:pPr marL="546100" indent="-533400">
              <a:lnSpc>
                <a:spcPct val="100000"/>
              </a:lnSpc>
              <a:buClr>
                <a:srgbClr val="003265"/>
              </a:buClr>
              <a:buSzPct val="75000"/>
              <a:buFont typeface="Arial"/>
              <a:buAutoNum type="arabicPeriod"/>
              <a:tabLst>
                <a:tab pos="545465" algn="l"/>
              </a:tabLst>
            </a:pPr>
            <a:r>
              <a:rPr sz="2800" b="1" spc="-30" dirty="0" smtClean="0">
                <a:latin typeface="Arial"/>
                <a:cs typeface="Arial"/>
              </a:rPr>
              <a:t>М</a:t>
            </a:r>
            <a:r>
              <a:rPr sz="2800" b="1" spc="-5" dirty="0" smtClean="0">
                <a:latin typeface="Arial"/>
                <a:cs typeface="Arial"/>
              </a:rPr>
              <a:t>е</a:t>
            </a:r>
            <a:r>
              <a:rPr sz="2800" b="1" spc="-65" dirty="0" smtClean="0">
                <a:latin typeface="Arial"/>
                <a:cs typeface="Arial"/>
              </a:rPr>
              <a:t>т</a:t>
            </a:r>
            <a:r>
              <a:rPr sz="2800" b="1" spc="-25" dirty="0" smtClean="0">
                <a:latin typeface="Arial"/>
                <a:cs typeface="Arial"/>
              </a:rPr>
              <a:t>о</a:t>
            </a:r>
            <a:r>
              <a:rPr sz="2800" b="1" spc="-5" dirty="0" smtClean="0">
                <a:latin typeface="Arial"/>
                <a:cs typeface="Arial"/>
              </a:rPr>
              <a:t>д</a:t>
            </a:r>
            <a:r>
              <a:rPr sz="2800" b="1" spc="-25" dirty="0" smtClean="0">
                <a:latin typeface="Arial"/>
                <a:cs typeface="Arial"/>
              </a:rPr>
              <a:t>и</a:t>
            </a:r>
            <a:r>
              <a:rPr sz="2800" b="1" spc="-10" dirty="0" smtClean="0">
                <a:latin typeface="Arial"/>
                <a:cs typeface="Arial"/>
              </a:rPr>
              <a:t>ч</a:t>
            </a:r>
            <a:r>
              <a:rPr sz="2800" b="1" spc="-20" dirty="0" smtClean="0">
                <a:latin typeface="Arial"/>
                <a:cs typeface="Arial"/>
              </a:rPr>
              <a:t>еская</a:t>
            </a:r>
            <a:r>
              <a:rPr sz="2800" b="1" spc="60" dirty="0" smtClean="0">
                <a:latin typeface="Arial"/>
                <a:cs typeface="Arial"/>
              </a:rPr>
              <a:t> </a:t>
            </a:r>
            <a:r>
              <a:rPr sz="2800" b="1" spc="-25" dirty="0" smtClean="0">
                <a:latin typeface="Arial"/>
                <a:cs typeface="Arial"/>
              </a:rPr>
              <a:t>р</a:t>
            </a:r>
            <a:r>
              <a:rPr sz="2800" b="1" spc="-15" dirty="0" smtClean="0">
                <a:latin typeface="Arial"/>
                <a:cs typeface="Arial"/>
              </a:rPr>
              <a:t>аз</a:t>
            </a:r>
            <a:r>
              <a:rPr sz="2800" b="1" spc="-25" dirty="0" smtClean="0">
                <a:latin typeface="Arial"/>
                <a:cs typeface="Arial"/>
              </a:rPr>
              <a:t>р</a:t>
            </a:r>
            <a:r>
              <a:rPr sz="2800" b="1" spc="-20" dirty="0" smtClean="0">
                <a:latin typeface="Arial"/>
                <a:cs typeface="Arial"/>
              </a:rPr>
              <a:t>аб</a:t>
            </a:r>
            <a:r>
              <a:rPr sz="2800" b="1" spc="-15" dirty="0" smtClean="0">
                <a:latin typeface="Arial"/>
                <a:cs typeface="Arial"/>
              </a:rPr>
              <a:t>о</a:t>
            </a:r>
            <a:r>
              <a:rPr sz="2800" b="1" spc="-65" dirty="0" smtClean="0">
                <a:latin typeface="Arial"/>
                <a:cs typeface="Arial"/>
              </a:rPr>
              <a:t>т</a:t>
            </a:r>
            <a:r>
              <a:rPr sz="2800" b="1" spc="-15" dirty="0" smtClean="0">
                <a:latin typeface="Arial"/>
                <a:cs typeface="Arial"/>
              </a:rPr>
              <a:t>ка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  <a:buClr>
                <a:srgbClr val="003265"/>
              </a:buClr>
              <a:buFont typeface="Arial"/>
              <a:buAutoNum type="arabicPeriod"/>
            </a:pPr>
            <a:endParaRPr sz="650"/>
          </a:p>
          <a:p>
            <a:pPr marL="546100" indent="-533400">
              <a:lnSpc>
                <a:spcPct val="100000"/>
              </a:lnSpc>
              <a:buClr>
                <a:srgbClr val="003265"/>
              </a:buClr>
              <a:buSzPct val="75000"/>
              <a:buFont typeface="Arial"/>
              <a:buAutoNum type="arabicPeriod"/>
              <a:tabLst>
                <a:tab pos="545465" algn="l"/>
              </a:tabLst>
            </a:pPr>
            <a:r>
              <a:rPr sz="2800" b="1" spc="-25" dirty="0" smtClean="0">
                <a:latin typeface="Arial"/>
                <a:cs typeface="Arial"/>
              </a:rPr>
              <a:t>Т</a:t>
            </a:r>
            <a:r>
              <a:rPr sz="2800" b="1" spc="-20" dirty="0" smtClean="0">
                <a:latin typeface="Arial"/>
                <a:cs typeface="Arial"/>
              </a:rPr>
              <a:t>е</a:t>
            </a:r>
            <a:r>
              <a:rPr sz="2800" b="1" spc="-30" dirty="0" smtClean="0">
                <a:latin typeface="Arial"/>
                <a:cs typeface="Arial"/>
              </a:rPr>
              <a:t>м</a:t>
            </a:r>
            <a:r>
              <a:rPr sz="2800" b="1" spc="-5" dirty="0" smtClean="0">
                <a:latin typeface="Arial"/>
                <a:cs typeface="Arial"/>
              </a:rPr>
              <a:t>а</a:t>
            </a:r>
            <a:r>
              <a:rPr sz="2800" b="1" spc="-55" dirty="0" smtClean="0">
                <a:latin typeface="Arial"/>
                <a:cs typeface="Arial"/>
              </a:rPr>
              <a:t>т</a:t>
            </a:r>
            <a:r>
              <a:rPr sz="2800" b="1" spc="-15" dirty="0" smtClean="0">
                <a:latin typeface="Arial"/>
                <a:cs typeface="Arial"/>
              </a:rPr>
              <a:t>и</a:t>
            </a:r>
            <a:r>
              <a:rPr sz="2800" b="1" spc="-25" dirty="0" smtClean="0">
                <a:latin typeface="Arial"/>
                <a:cs typeface="Arial"/>
              </a:rPr>
              <a:t>ч</a:t>
            </a:r>
            <a:r>
              <a:rPr sz="2800" b="1" spc="-15" dirty="0" smtClean="0">
                <a:latin typeface="Arial"/>
                <a:cs typeface="Arial"/>
              </a:rPr>
              <a:t>еск</a:t>
            </a:r>
            <a:r>
              <a:rPr sz="2800" b="1" spc="-5" dirty="0" smtClean="0">
                <a:latin typeface="Arial"/>
                <a:cs typeface="Arial"/>
              </a:rPr>
              <a:t>а</a:t>
            </a:r>
            <a:r>
              <a:rPr sz="2800" b="1" spc="-20" dirty="0" smtClean="0">
                <a:latin typeface="Arial"/>
                <a:cs typeface="Arial"/>
              </a:rPr>
              <a:t>я</a:t>
            </a:r>
            <a:r>
              <a:rPr sz="2800" b="1" spc="50" dirty="0" smtClean="0">
                <a:latin typeface="Arial"/>
                <a:cs typeface="Arial"/>
              </a:rPr>
              <a:t> </a:t>
            </a:r>
            <a:r>
              <a:rPr sz="2800" b="1" spc="-20" dirty="0" smtClean="0">
                <a:latin typeface="Arial"/>
                <a:cs typeface="Arial"/>
              </a:rPr>
              <a:t>папка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  <a:buClr>
                <a:srgbClr val="003265"/>
              </a:buClr>
              <a:buFont typeface="Arial"/>
              <a:buAutoNum type="arabicPeriod"/>
            </a:pPr>
            <a:endParaRPr sz="650"/>
          </a:p>
          <a:p>
            <a:pPr marL="546100" indent="-533400">
              <a:lnSpc>
                <a:spcPct val="100000"/>
              </a:lnSpc>
              <a:buClr>
                <a:srgbClr val="003265"/>
              </a:buClr>
              <a:buSzPct val="75000"/>
              <a:buFont typeface="Arial"/>
              <a:buAutoNum type="arabicPeriod"/>
              <a:tabLst>
                <a:tab pos="545465" algn="l"/>
              </a:tabLst>
            </a:pPr>
            <a:r>
              <a:rPr sz="2800" b="1" spc="-30" dirty="0" smtClean="0">
                <a:latin typeface="Arial"/>
                <a:cs typeface="Arial"/>
              </a:rPr>
              <a:t>О</a:t>
            </a:r>
            <a:r>
              <a:rPr sz="2800" b="1" spc="-20" dirty="0" smtClean="0">
                <a:latin typeface="Arial"/>
                <a:cs typeface="Arial"/>
              </a:rPr>
              <a:t>б</a:t>
            </a:r>
            <a:r>
              <a:rPr sz="2800" b="1" spc="-25" dirty="0" smtClean="0">
                <a:latin typeface="Arial"/>
                <a:cs typeface="Arial"/>
              </a:rPr>
              <a:t>р</a:t>
            </a:r>
            <a:r>
              <a:rPr sz="2800" b="1" spc="-15" dirty="0" smtClean="0">
                <a:latin typeface="Arial"/>
                <a:cs typeface="Arial"/>
              </a:rPr>
              <a:t>аз</a:t>
            </a:r>
            <a:r>
              <a:rPr sz="2800" b="1" spc="-25" dirty="0" smtClean="0">
                <a:latin typeface="Arial"/>
                <a:cs typeface="Arial"/>
              </a:rPr>
              <a:t>ов</a:t>
            </a:r>
            <a:r>
              <a:rPr sz="2800" b="1" spc="-5" dirty="0" smtClean="0">
                <a:latin typeface="Arial"/>
                <a:cs typeface="Arial"/>
              </a:rPr>
              <a:t>а</a:t>
            </a:r>
            <a:r>
              <a:rPr sz="2800" b="1" spc="-55" dirty="0" smtClean="0">
                <a:latin typeface="Arial"/>
                <a:cs typeface="Arial"/>
              </a:rPr>
              <a:t>т</a:t>
            </a:r>
            <a:r>
              <a:rPr sz="2800" b="1" spc="-20" dirty="0" smtClean="0">
                <a:latin typeface="Arial"/>
                <a:cs typeface="Arial"/>
              </a:rPr>
              <a:t>е</a:t>
            </a:r>
            <a:r>
              <a:rPr sz="2800" b="1" spc="-10" dirty="0" smtClean="0">
                <a:latin typeface="Arial"/>
                <a:cs typeface="Arial"/>
              </a:rPr>
              <a:t>л</a:t>
            </a:r>
            <a:r>
              <a:rPr sz="2800" b="1" spc="-25" dirty="0" smtClean="0">
                <a:latin typeface="Arial"/>
                <a:cs typeface="Arial"/>
              </a:rPr>
              <a:t>ь</a:t>
            </a:r>
            <a:r>
              <a:rPr sz="2800" b="1" spc="-20" dirty="0" smtClean="0">
                <a:latin typeface="Arial"/>
                <a:cs typeface="Arial"/>
              </a:rPr>
              <a:t>ная</a:t>
            </a:r>
            <a:r>
              <a:rPr sz="2800" b="1" spc="60" dirty="0" smtClean="0">
                <a:latin typeface="Arial"/>
                <a:cs typeface="Arial"/>
              </a:rPr>
              <a:t> </a:t>
            </a:r>
            <a:r>
              <a:rPr sz="2800" b="1" spc="-20" dirty="0" smtClean="0">
                <a:latin typeface="Arial"/>
                <a:cs typeface="Arial"/>
              </a:rPr>
              <a:t>п</a:t>
            </a:r>
            <a:r>
              <a:rPr sz="2800" b="1" spc="-25" dirty="0" smtClean="0">
                <a:latin typeface="Arial"/>
                <a:cs typeface="Arial"/>
              </a:rPr>
              <a:t>ро</a:t>
            </a:r>
            <a:r>
              <a:rPr sz="2800" b="1" spc="-15" dirty="0" smtClean="0">
                <a:latin typeface="Arial"/>
                <a:cs typeface="Arial"/>
              </a:rPr>
              <a:t>г</a:t>
            </a:r>
            <a:r>
              <a:rPr sz="2800" b="1" spc="-25" dirty="0" smtClean="0">
                <a:latin typeface="Arial"/>
                <a:cs typeface="Arial"/>
              </a:rPr>
              <a:t>р</a:t>
            </a:r>
            <a:r>
              <a:rPr sz="2800" b="1" spc="-20" dirty="0" smtClean="0">
                <a:latin typeface="Arial"/>
                <a:cs typeface="Arial"/>
              </a:rPr>
              <a:t>а</a:t>
            </a:r>
            <a:r>
              <a:rPr sz="2800" b="1" spc="-30" dirty="0" smtClean="0">
                <a:latin typeface="Arial"/>
                <a:cs typeface="Arial"/>
              </a:rPr>
              <a:t>мм</a:t>
            </a:r>
            <a:r>
              <a:rPr sz="2800" b="1" spc="-20" dirty="0" smtClean="0">
                <a:latin typeface="Arial"/>
                <a:cs typeface="Arial"/>
              </a:rPr>
              <a:t>а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83673" y="2330195"/>
            <a:ext cx="7010399" cy="318515"/>
          </a:xfrm>
          <a:custGeom>
            <a:avLst/>
            <a:gdLst/>
            <a:ahLst/>
            <a:cxnLst/>
            <a:rect l="l" t="t" r="r" b="b"/>
            <a:pathLst>
              <a:path w="7010399" h="318515">
                <a:moveTo>
                  <a:pt x="0" y="0"/>
                </a:moveTo>
                <a:lnTo>
                  <a:pt x="0" y="318515"/>
                </a:lnTo>
                <a:lnTo>
                  <a:pt x="7010399" y="318515"/>
                </a:lnTo>
                <a:lnTo>
                  <a:pt x="701039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02673" y="2330195"/>
            <a:ext cx="394715" cy="320039"/>
          </a:xfrm>
          <a:custGeom>
            <a:avLst/>
            <a:gdLst/>
            <a:ahLst/>
            <a:cxnLst/>
            <a:rect l="l" t="t" r="r" b="b"/>
            <a:pathLst>
              <a:path w="394715" h="320039">
                <a:moveTo>
                  <a:pt x="394715" y="320039"/>
                </a:moveTo>
                <a:lnTo>
                  <a:pt x="394715" y="0"/>
                </a:lnTo>
                <a:lnTo>
                  <a:pt x="198119" y="0"/>
                </a:lnTo>
                <a:lnTo>
                  <a:pt x="150408" y="4649"/>
                </a:lnTo>
                <a:lnTo>
                  <a:pt x="106936" y="17858"/>
                </a:lnTo>
                <a:lnTo>
                  <a:pt x="69059" y="38514"/>
                </a:lnTo>
                <a:lnTo>
                  <a:pt x="38136" y="65507"/>
                </a:lnTo>
                <a:lnTo>
                  <a:pt x="15525" y="97726"/>
                </a:lnTo>
                <a:lnTo>
                  <a:pt x="2584" y="134060"/>
                </a:lnTo>
                <a:lnTo>
                  <a:pt x="0" y="160019"/>
                </a:lnTo>
                <a:lnTo>
                  <a:pt x="654" y="173146"/>
                </a:lnTo>
                <a:lnTo>
                  <a:pt x="10070" y="210604"/>
                </a:lnTo>
                <a:lnTo>
                  <a:pt x="29609" y="244318"/>
                </a:lnTo>
                <a:lnTo>
                  <a:pt x="57911" y="273176"/>
                </a:lnTo>
                <a:lnTo>
                  <a:pt x="93621" y="296068"/>
                </a:lnTo>
                <a:lnTo>
                  <a:pt x="135379" y="311883"/>
                </a:lnTo>
                <a:lnTo>
                  <a:pt x="181829" y="319509"/>
                </a:lnTo>
                <a:lnTo>
                  <a:pt x="198119" y="320039"/>
                </a:lnTo>
                <a:lnTo>
                  <a:pt x="394715" y="320039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192145" marR="12700" indent="-2415540">
              <a:lnSpc>
                <a:spcPts val="3890"/>
              </a:lnSpc>
            </a:pPr>
            <a:r>
              <a:rPr sz="3600" b="1" spc="-25" dirty="0" smtClean="0">
                <a:latin typeface="Arial"/>
                <a:cs typeface="Arial"/>
              </a:rPr>
              <a:t>И</a:t>
            </a:r>
            <a:r>
              <a:rPr sz="3600" b="1" spc="-5" dirty="0" smtClean="0">
                <a:latin typeface="Arial"/>
                <a:cs typeface="Arial"/>
              </a:rPr>
              <a:t>н</a:t>
            </a:r>
            <a:r>
              <a:rPr sz="3600" b="1" spc="0" dirty="0" smtClean="0">
                <a:latin typeface="Arial"/>
                <a:cs typeface="Arial"/>
              </a:rPr>
              <a:t>с</a:t>
            </a:r>
            <a:r>
              <a:rPr sz="3600" b="1" spc="-20" dirty="0" smtClean="0">
                <a:latin typeface="Arial"/>
                <a:cs typeface="Arial"/>
              </a:rPr>
              <a:t>т</a:t>
            </a:r>
            <a:r>
              <a:rPr sz="3600" b="1" spc="-30" dirty="0" smtClean="0">
                <a:latin typeface="Arial"/>
                <a:cs typeface="Arial"/>
              </a:rPr>
              <a:t>р</a:t>
            </a:r>
            <a:r>
              <a:rPr sz="3600" b="1" spc="0" dirty="0" smtClean="0">
                <a:latin typeface="Arial"/>
                <a:cs typeface="Arial"/>
              </a:rPr>
              <a:t>у</a:t>
            </a:r>
            <a:r>
              <a:rPr sz="3600" b="1" spc="-5" dirty="0" smtClean="0">
                <a:latin typeface="Arial"/>
                <a:cs typeface="Arial"/>
              </a:rPr>
              <a:t>к</a:t>
            </a:r>
            <a:r>
              <a:rPr sz="3600" b="1" spc="-20" dirty="0" smtClean="0">
                <a:latin typeface="Arial"/>
                <a:cs typeface="Arial"/>
              </a:rPr>
              <a:t>т</a:t>
            </a:r>
            <a:r>
              <a:rPr sz="3600" b="1" spc="-30" dirty="0" smtClean="0">
                <a:latin typeface="Arial"/>
                <a:cs typeface="Arial"/>
              </a:rPr>
              <a:t>ив</a:t>
            </a:r>
            <a:r>
              <a:rPr sz="3600" b="1" spc="-5" dirty="0" smtClean="0">
                <a:latin typeface="Arial"/>
                <a:cs typeface="Arial"/>
              </a:rPr>
              <a:t>н</a:t>
            </a:r>
            <a:r>
              <a:rPr sz="3600" b="1" spc="-35" dirty="0" smtClean="0">
                <a:latin typeface="Arial"/>
                <a:cs typeface="Arial"/>
              </a:rPr>
              <a:t>о</a:t>
            </a:r>
            <a:r>
              <a:rPr sz="3600" b="1" spc="0" dirty="0" smtClean="0">
                <a:latin typeface="Arial"/>
                <a:cs typeface="Arial"/>
              </a:rPr>
              <a:t>-</a:t>
            </a:r>
            <a:r>
              <a:rPr sz="3600" b="1" spc="-30" dirty="0" smtClean="0">
                <a:latin typeface="Arial"/>
                <a:cs typeface="Arial"/>
              </a:rPr>
              <a:t>ме</a:t>
            </a:r>
            <a:r>
              <a:rPr sz="3600" b="1" spc="-20" dirty="0" smtClean="0">
                <a:latin typeface="Arial"/>
                <a:cs typeface="Arial"/>
              </a:rPr>
              <a:t>т</a:t>
            </a:r>
            <a:r>
              <a:rPr sz="3600" b="1" spc="-30" dirty="0" smtClean="0">
                <a:latin typeface="Arial"/>
                <a:cs typeface="Arial"/>
              </a:rPr>
              <a:t>одич</a:t>
            </a:r>
            <a:r>
              <a:rPr sz="3600" b="1" spc="0" dirty="0" smtClean="0">
                <a:latin typeface="Arial"/>
                <a:cs typeface="Arial"/>
              </a:rPr>
              <a:t>ес</a:t>
            </a:r>
            <a:r>
              <a:rPr sz="3600" b="1" spc="-5" dirty="0" smtClean="0">
                <a:latin typeface="Arial"/>
                <a:cs typeface="Arial"/>
              </a:rPr>
              <a:t>к</a:t>
            </a:r>
            <a:r>
              <a:rPr sz="3600" b="1" spc="-30" dirty="0" smtClean="0">
                <a:latin typeface="Arial"/>
                <a:cs typeface="Arial"/>
              </a:rPr>
              <a:t>о</a:t>
            </a:r>
            <a:r>
              <a:rPr sz="3600" b="1" spc="0" dirty="0" smtClean="0">
                <a:latin typeface="Arial"/>
                <a:cs typeface="Arial"/>
              </a:rPr>
              <a:t>е </a:t>
            </a:r>
            <a:r>
              <a:rPr sz="3600" b="1" spc="-5" dirty="0" smtClean="0">
                <a:latin typeface="Arial"/>
                <a:cs typeface="Arial"/>
              </a:rPr>
              <a:t>п</a:t>
            </a:r>
            <a:r>
              <a:rPr sz="3600" b="1" spc="-30" dirty="0" smtClean="0">
                <a:latin typeface="Arial"/>
                <a:cs typeface="Arial"/>
              </a:rPr>
              <a:t>и</a:t>
            </a:r>
            <a:r>
              <a:rPr sz="3600" b="1" spc="0" dirty="0" smtClean="0">
                <a:latin typeface="Arial"/>
                <a:cs typeface="Arial"/>
              </a:rPr>
              <a:t>с</a:t>
            </a:r>
            <a:r>
              <a:rPr sz="3600" b="1" spc="-30" dirty="0" smtClean="0">
                <a:latin typeface="Arial"/>
                <a:cs typeface="Arial"/>
              </a:rPr>
              <a:t>ь</a:t>
            </a:r>
            <a:r>
              <a:rPr sz="3600" b="1" spc="-25" dirty="0" smtClean="0">
                <a:latin typeface="Arial"/>
                <a:cs typeface="Arial"/>
              </a:rPr>
              <a:t>мо</a:t>
            </a:r>
            <a:endParaRPr sz="36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25755" marR="12700" indent="0">
              <a:lnSpc>
                <a:spcPct val="100200"/>
              </a:lnSpc>
            </a:pPr>
            <a:r>
              <a:rPr sz="2600" spc="-5" dirty="0" smtClean="0">
                <a:solidFill>
                  <a:srgbClr val="003265"/>
                </a:solidFill>
                <a:latin typeface="Arial"/>
                <a:cs typeface="Arial"/>
              </a:rPr>
              <a:t>в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клю</a:t>
            </a:r>
            <a:r>
              <a:rPr sz="2600" spc="-5" dirty="0" smtClean="0">
                <a:solidFill>
                  <a:srgbClr val="003265"/>
                </a:solidFill>
                <a:latin typeface="Arial"/>
                <a:cs typeface="Arial"/>
              </a:rPr>
              <a:t>ч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ает</a:t>
            </a:r>
            <a:r>
              <a:rPr sz="2600" spc="-30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600" spc="5" dirty="0" smtClean="0">
                <a:solidFill>
                  <a:srgbClr val="CC3200"/>
                </a:solidFill>
                <a:latin typeface="Arial"/>
                <a:cs typeface="Arial"/>
              </a:rPr>
              <a:t>у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ка</a:t>
            </a:r>
            <a:r>
              <a:rPr sz="2600" spc="-10" dirty="0" smtClean="0">
                <a:solidFill>
                  <a:srgbClr val="CC3200"/>
                </a:solidFill>
                <a:latin typeface="Arial"/>
                <a:cs typeface="Arial"/>
              </a:rPr>
              <a:t>з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ан</a:t>
            </a:r>
            <a:r>
              <a:rPr sz="2600" spc="-5" dirty="0" smtClean="0">
                <a:solidFill>
                  <a:srgbClr val="CC3200"/>
                </a:solidFill>
                <a:latin typeface="Arial"/>
                <a:cs typeface="Arial"/>
              </a:rPr>
              <a:t>и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я</a:t>
            </a:r>
            <a:r>
              <a:rPr sz="2600" spc="-10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и</a:t>
            </a:r>
            <a:r>
              <a:rPr sz="2600" spc="-10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ра</a:t>
            </a:r>
            <a:r>
              <a:rPr sz="2600" spc="-10" dirty="0" smtClean="0">
                <a:solidFill>
                  <a:srgbClr val="CC3200"/>
                </a:solidFill>
                <a:latin typeface="Arial"/>
                <a:cs typeface="Arial"/>
              </a:rPr>
              <a:t>з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ъ</a:t>
            </a:r>
            <a:r>
              <a:rPr sz="2600" spc="5" dirty="0" smtClean="0">
                <a:solidFill>
                  <a:srgbClr val="CC3200"/>
                </a:solidFill>
                <a:latin typeface="Arial"/>
                <a:cs typeface="Arial"/>
              </a:rPr>
              <a:t>яс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нен</a:t>
            </a:r>
            <a:r>
              <a:rPr sz="2600" spc="-5" dirty="0" smtClean="0">
                <a:solidFill>
                  <a:srgbClr val="CC3200"/>
                </a:solidFill>
                <a:latin typeface="Arial"/>
                <a:cs typeface="Arial"/>
              </a:rPr>
              <a:t>и</a:t>
            </a:r>
            <a:r>
              <a:rPr sz="2600" spc="5" dirty="0" smtClean="0">
                <a:solidFill>
                  <a:srgbClr val="CC3200"/>
                </a:solidFill>
                <a:latin typeface="Arial"/>
                <a:cs typeface="Arial"/>
              </a:rPr>
              <a:t>я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, </a:t>
            </a:r>
            <a:r>
              <a:rPr sz="2600" spc="-5" dirty="0" smtClean="0">
                <a:solidFill>
                  <a:srgbClr val="CC3200"/>
                </a:solidFill>
                <a:latin typeface="Arial"/>
                <a:cs typeface="Arial"/>
              </a:rPr>
              <a:t>в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ы</a:t>
            </a:r>
            <a:r>
              <a:rPr sz="2600" spc="-5" dirty="0" smtClean="0">
                <a:solidFill>
                  <a:srgbClr val="CC3200"/>
                </a:solidFill>
                <a:latin typeface="Arial"/>
                <a:cs typeface="Arial"/>
              </a:rPr>
              <a:t>т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екаю</a:t>
            </a:r>
            <a:r>
              <a:rPr sz="2600" spc="5" dirty="0" smtClean="0">
                <a:solidFill>
                  <a:srgbClr val="CC3200"/>
                </a:solidFill>
                <a:latin typeface="Arial"/>
                <a:cs typeface="Arial"/>
              </a:rPr>
              <a:t>щ</a:t>
            </a:r>
            <a:r>
              <a:rPr sz="2600" spc="-5" dirty="0" smtClean="0">
                <a:solidFill>
                  <a:srgbClr val="CC3200"/>
                </a:solidFill>
                <a:latin typeface="Arial"/>
                <a:cs typeface="Arial"/>
              </a:rPr>
              <a:t>и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е</a:t>
            </a:r>
            <a:r>
              <a:rPr sz="2600" spc="-15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600" spc="-5" dirty="0" smtClean="0">
                <a:solidFill>
                  <a:srgbClr val="CC3200"/>
                </a:solidFill>
                <a:latin typeface="Arial"/>
                <a:cs typeface="Arial"/>
              </a:rPr>
              <a:t>и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з</a:t>
            </a:r>
            <a:r>
              <a:rPr sz="2600" spc="-10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нор</a:t>
            </a:r>
            <a:r>
              <a:rPr sz="2600" spc="-5" dirty="0" smtClean="0">
                <a:solidFill>
                  <a:srgbClr val="CC3200"/>
                </a:solidFill>
                <a:latin typeface="Arial"/>
                <a:cs typeface="Arial"/>
              </a:rPr>
              <a:t>м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а</a:t>
            </a:r>
            <a:r>
              <a:rPr sz="2600" spc="-5" dirty="0" smtClean="0">
                <a:solidFill>
                  <a:srgbClr val="CC3200"/>
                </a:solidFill>
                <a:latin typeface="Arial"/>
                <a:cs typeface="Arial"/>
              </a:rPr>
              <a:t>тив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но</a:t>
            </a:r>
            <a:r>
              <a:rPr sz="2600" spc="-5" dirty="0" smtClean="0">
                <a:solidFill>
                  <a:srgbClr val="CC3200"/>
                </a:solidFill>
                <a:latin typeface="Arial"/>
                <a:cs typeface="Arial"/>
              </a:rPr>
              <a:t>г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о док</a:t>
            </a:r>
            <a:r>
              <a:rPr sz="2600" spc="5" dirty="0" smtClean="0">
                <a:solidFill>
                  <a:srgbClr val="CC3200"/>
                </a:solidFill>
                <a:latin typeface="Arial"/>
                <a:cs typeface="Arial"/>
              </a:rPr>
              <a:t>у</a:t>
            </a:r>
            <a:r>
              <a:rPr sz="2600" spc="-5" dirty="0" smtClean="0">
                <a:solidFill>
                  <a:srgbClr val="CC3200"/>
                </a:solidFill>
                <a:latin typeface="Arial"/>
                <a:cs typeface="Arial"/>
              </a:rPr>
              <a:t>м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ен</a:t>
            </a:r>
            <a:r>
              <a:rPr sz="2600" spc="-5" dirty="0" smtClean="0">
                <a:solidFill>
                  <a:srgbClr val="CC3200"/>
                </a:solidFill>
                <a:latin typeface="Arial"/>
                <a:cs typeface="Arial"/>
              </a:rPr>
              <a:t>т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а </a:t>
            </a:r>
            <a:r>
              <a:rPr sz="2600" spc="-5" dirty="0" smtClean="0">
                <a:solidFill>
                  <a:srgbClr val="CC3200"/>
                </a:solidFill>
                <a:latin typeface="Arial"/>
                <a:cs typeface="Arial"/>
              </a:rPr>
              <a:t>в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ы</a:t>
            </a:r>
            <a:r>
              <a:rPr sz="2600" spc="-5" dirty="0" smtClean="0">
                <a:solidFill>
                  <a:srgbClr val="CC3200"/>
                </a:solidFill>
                <a:latin typeface="Arial"/>
                <a:cs typeface="Arial"/>
              </a:rPr>
              <a:t>ш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е</a:t>
            </a:r>
            <a:r>
              <a:rPr sz="2600" spc="5" dirty="0" smtClean="0">
                <a:solidFill>
                  <a:srgbClr val="CC3200"/>
                </a:solidFill>
                <a:latin typeface="Arial"/>
                <a:cs typeface="Arial"/>
              </a:rPr>
              <a:t>с</a:t>
            </a:r>
            <a:r>
              <a:rPr sz="2600" spc="-5" dirty="0" smtClean="0">
                <a:solidFill>
                  <a:srgbClr val="CC3200"/>
                </a:solidFill>
                <a:latin typeface="Arial"/>
                <a:cs typeface="Arial"/>
              </a:rPr>
              <a:t>т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о</a:t>
            </a:r>
            <a:r>
              <a:rPr sz="2600" spc="5" dirty="0" smtClean="0">
                <a:solidFill>
                  <a:srgbClr val="CC3200"/>
                </a:solidFill>
                <a:latin typeface="Arial"/>
                <a:cs typeface="Arial"/>
              </a:rPr>
              <a:t>ящ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ей</a:t>
            </a:r>
            <a:r>
              <a:rPr sz="2600" spc="-20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ор</a:t>
            </a:r>
            <a:r>
              <a:rPr sz="2600" spc="-5" dirty="0" smtClean="0">
                <a:solidFill>
                  <a:srgbClr val="CC3200"/>
                </a:solidFill>
                <a:latin typeface="Arial"/>
                <a:cs typeface="Arial"/>
              </a:rPr>
              <a:t>г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ан</a:t>
            </a:r>
            <a:r>
              <a:rPr sz="2600" spc="-5" dirty="0" smtClean="0">
                <a:solidFill>
                  <a:srgbClr val="CC3200"/>
                </a:solidFill>
                <a:latin typeface="Arial"/>
                <a:cs typeface="Arial"/>
              </a:rPr>
              <a:t>и</a:t>
            </a:r>
            <a:r>
              <a:rPr sz="2600" spc="-10" dirty="0" smtClean="0">
                <a:solidFill>
                  <a:srgbClr val="CC3200"/>
                </a:solidFill>
                <a:latin typeface="Arial"/>
                <a:cs typeface="Arial"/>
              </a:rPr>
              <a:t>з</a:t>
            </a:r>
            <a:r>
              <a:rPr sz="2600" spc="0" dirty="0" smtClean="0">
                <a:solidFill>
                  <a:srgbClr val="CC3200"/>
                </a:solidFill>
                <a:latin typeface="Arial"/>
                <a:cs typeface="Arial"/>
              </a:rPr>
              <a:t>а</a:t>
            </a:r>
            <a:r>
              <a:rPr sz="2600" spc="-5" dirty="0" smtClean="0">
                <a:solidFill>
                  <a:srgbClr val="CC3200"/>
                </a:solidFill>
                <a:latin typeface="Arial"/>
                <a:cs typeface="Arial"/>
              </a:rPr>
              <a:t>ции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:</a:t>
            </a:r>
            <a:r>
              <a:rPr sz="2600" spc="-20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о</a:t>
            </a:r>
            <a:r>
              <a:rPr sz="2600" spc="5" dirty="0" smtClean="0">
                <a:solidFill>
                  <a:srgbClr val="003265"/>
                </a:solidFill>
                <a:latin typeface="Arial"/>
                <a:cs typeface="Arial"/>
              </a:rPr>
              <a:t>п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редел</a:t>
            </a:r>
            <a:r>
              <a:rPr sz="2600" spc="5" dirty="0" smtClean="0">
                <a:solidFill>
                  <a:srgbClr val="003265"/>
                </a:solidFill>
                <a:latin typeface="Arial"/>
                <a:cs typeface="Arial"/>
              </a:rPr>
              <a:t>я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ет</a:t>
            </a:r>
            <a:r>
              <a:rPr sz="2600" spc="-45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кр</a:t>
            </a:r>
            <a:r>
              <a:rPr sz="2600" spc="5" dirty="0" smtClean="0">
                <a:solidFill>
                  <a:srgbClr val="003265"/>
                </a:solidFill>
                <a:latin typeface="Arial"/>
                <a:cs typeface="Arial"/>
              </a:rPr>
              <a:t>у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г </a:t>
            </a:r>
            <a:r>
              <a:rPr sz="2600" spc="5" dirty="0" smtClean="0">
                <a:solidFill>
                  <a:srgbClr val="003265"/>
                </a:solidFill>
                <a:latin typeface="Arial"/>
                <a:cs typeface="Arial"/>
              </a:rPr>
              <a:t>фу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нк</a:t>
            </a:r>
            <a:r>
              <a:rPr sz="2600" spc="-5" dirty="0" smtClean="0">
                <a:solidFill>
                  <a:srgbClr val="003265"/>
                </a:solidFill>
                <a:latin typeface="Arial"/>
                <a:cs typeface="Arial"/>
              </a:rPr>
              <a:t>ци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й</a:t>
            </a:r>
            <a:r>
              <a:rPr sz="2600" spc="-35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и</a:t>
            </a:r>
            <a:r>
              <a:rPr sz="2600" spc="-10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де</a:t>
            </a:r>
            <a:r>
              <a:rPr sz="2600" spc="5" dirty="0" smtClean="0">
                <a:solidFill>
                  <a:srgbClr val="003265"/>
                </a:solidFill>
                <a:latin typeface="Arial"/>
                <a:cs typeface="Arial"/>
              </a:rPr>
              <a:t>я</a:t>
            </a:r>
            <a:r>
              <a:rPr sz="2600" spc="-5" dirty="0" smtClean="0">
                <a:solidFill>
                  <a:srgbClr val="003265"/>
                </a:solidFill>
                <a:latin typeface="Arial"/>
                <a:cs typeface="Arial"/>
              </a:rPr>
              <a:t>т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ел</a:t>
            </a:r>
            <a:r>
              <a:rPr sz="2600" spc="-5" dirty="0" smtClean="0">
                <a:solidFill>
                  <a:srgbClr val="003265"/>
                </a:solidFill>
                <a:latin typeface="Arial"/>
                <a:cs typeface="Arial"/>
              </a:rPr>
              <a:t>ь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но</a:t>
            </a:r>
            <a:r>
              <a:rPr sz="2600" spc="-10" dirty="0" smtClean="0">
                <a:solidFill>
                  <a:srgbClr val="003265"/>
                </a:solidFill>
                <a:latin typeface="Arial"/>
                <a:cs typeface="Arial"/>
              </a:rPr>
              <a:t>с</a:t>
            </a:r>
            <a:r>
              <a:rPr sz="2600" spc="-5" dirty="0" smtClean="0">
                <a:solidFill>
                  <a:srgbClr val="003265"/>
                </a:solidFill>
                <a:latin typeface="Arial"/>
                <a:cs typeface="Arial"/>
              </a:rPr>
              <a:t>т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и</a:t>
            </a:r>
            <a:r>
              <a:rPr sz="2600" spc="-40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600" spc="5" dirty="0" smtClean="0">
                <a:solidFill>
                  <a:srgbClr val="003265"/>
                </a:solidFill>
                <a:latin typeface="Arial"/>
                <a:cs typeface="Arial"/>
              </a:rPr>
              <a:t>п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еда</a:t>
            </a:r>
            <a:r>
              <a:rPr sz="2600" spc="-5" dirty="0" smtClean="0">
                <a:solidFill>
                  <a:srgbClr val="003265"/>
                </a:solidFill>
                <a:latin typeface="Arial"/>
                <a:cs typeface="Arial"/>
              </a:rPr>
              <a:t>г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о</a:t>
            </a:r>
            <a:r>
              <a:rPr sz="2600" spc="-5" dirty="0" smtClean="0">
                <a:solidFill>
                  <a:srgbClr val="003265"/>
                </a:solidFill>
                <a:latin typeface="Arial"/>
                <a:cs typeface="Arial"/>
              </a:rPr>
              <a:t>г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а</a:t>
            </a:r>
            <a:r>
              <a:rPr sz="2600" spc="-15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600" spc="-5" dirty="0" smtClean="0">
                <a:solidFill>
                  <a:srgbClr val="003265"/>
                </a:solidFill>
                <a:latin typeface="Arial"/>
                <a:cs typeface="Arial"/>
              </a:rPr>
              <a:t>и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ли </a:t>
            </a:r>
            <a:r>
              <a:rPr sz="2600" spc="5" dirty="0" smtClean="0">
                <a:solidFill>
                  <a:srgbClr val="003265"/>
                </a:solidFill>
                <a:latin typeface="Arial"/>
                <a:cs typeface="Arial"/>
              </a:rPr>
              <a:t>п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еда</a:t>
            </a:r>
            <a:r>
              <a:rPr sz="2600" spc="-5" dirty="0" smtClean="0">
                <a:solidFill>
                  <a:srgbClr val="003265"/>
                </a:solidFill>
                <a:latin typeface="Arial"/>
                <a:cs typeface="Arial"/>
              </a:rPr>
              <a:t>г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о</a:t>
            </a:r>
            <a:r>
              <a:rPr sz="2600" spc="-5" dirty="0" smtClean="0">
                <a:solidFill>
                  <a:srgbClr val="003265"/>
                </a:solidFill>
                <a:latin typeface="Arial"/>
                <a:cs typeface="Arial"/>
              </a:rPr>
              <a:t>гич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е</a:t>
            </a:r>
            <a:r>
              <a:rPr sz="2600" spc="5" dirty="0" smtClean="0">
                <a:solidFill>
                  <a:srgbClr val="003265"/>
                </a:solidFill>
                <a:latin typeface="Arial"/>
                <a:cs typeface="Arial"/>
              </a:rPr>
              <a:t>с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ко</a:t>
            </a:r>
            <a:r>
              <a:rPr sz="2600" spc="-5" dirty="0" smtClean="0">
                <a:solidFill>
                  <a:srgbClr val="003265"/>
                </a:solidFill>
                <a:latin typeface="Arial"/>
                <a:cs typeface="Arial"/>
              </a:rPr>
              <a:t>г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о</a:t>
            </a:r>
            <a:r>
              <a:rPr sz="2600" spc="-40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коллек</a:t>
            </a:r>
            <a:r>
              <a:rPr sz="2600" spc="-5" dirty="0" smtClean="0">
                <a:solidFill>
                  <a:srgbClr val="003265"/>
                </a:solidFill>
                <a:latin typeface="Arial"/>
                <a:cs typeface="Arial"/>
              </a:rPr>
              <a:t>тив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а</a:t>
            </a:r>
            <a:r>
              <a:rPr sz="2600" spc="-25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600" spc="5" dirty="0" smtClean="0">
                <a:solidFill>
                  <a:srgbClr val="003265"/>
                </a:solidFill>
                <a:latin typeface="Arial"/>
                <a:cs typeface="Arial"/>
              </a:rPr>
              <a:t>п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о</a:t>
            </a:r>
            <a:r>
              <a:rPr sz="2600" spc="-5" dirty="0" smtClean="0">
                <a:solidFill>
                  <a:srgbClr val="003265"/>
                </a:solidFill>
                <a:latin typeface="Arial"/>
                <a:cs typeface="Arial"/>
              </a:rPr>
              <a:t> в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ы</a:t>
            </a:r>
            <a:r>
              <a:rPr sz="2600" spc="5" dirty="0" smtClean="0">
                <a:solidFill>
                  <a:srgbClr val="003265"/>
                </a:solidFill>
                <a:latin typeface="Arial"/>
                <a:cs typeface="Arial"/>
              </a:rPr>
              <a:t>п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олнен</a:t>
            </a:r>
            <a:r>
              <a:rPr sz="2600" spc="-5" dirty="0" smtClean="0">
                <a:solidFill>
                  <a:srgbClr val="003265"/>
                </a:solidFill>
                <a:latin typeface="Arial"/>
                <a:cs typeface="Arial"/>
              </a:rPr>
              <a:t>и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ю ре</a:t>
            </a:r>
            <a:r>
              <a:rPr sz="2600" spc="-5" dirty="0" smtClean="0">
                <a:solidFill>
                  <a:srgbClr val="003265"/>
                </a:solidFill>
                <a:latin typeface="Arial"/>
                <a:cs typeface="Arial"/>
              </a:rPr>
              <a:t>ш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ен</a:t>
            </a:r>
            <a:r>
              <a:rPr sz="2600" spc="-5" dirty="0" smtClean="0">
                <a:solidFill>
                  <a:srgbClr val="003265"/>
                </a:solidFill>
                <a:latin typeface="Arial"/>
                <a:cs typeface="Arial"/>
              </a:rPr>
              <a:t>и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й</a:t>
            </a:r>
            <a:r>
              <a:rPr sz="2600" spc="-20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600" spc="-5" dirty="0" smtClean="0">
                <a:solidFill>
                  <a:srgbClr val="003265"/>
                </a:solidFill>
                <a:latin typeface="Arial"/>
                <a:cs typeface="Arial"/>
              </a:rPr>
              <a:t>в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ы</a:t>
            </a:r>
            <a:r>
              <a:rPr sz="2600" spc="-5" dirty="0" smtClean="0">
                <a:solidFill>
                  <a:srgbClr val="003265"/>
                </a:solidFill>
                <a:latin typeface="Arial"/>
                <a:cs typeface="Arial"/>
              </a:rPr>
              <a:t>ш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е</a:t>
            </a:r>
            <a:r>
              <a:rPr sz="2600" spc="5" dirty="0" smtClean="0">
                <a:solidFill>
                  <a:srgbClr val="003265"/>
                </a:solidFill>
                <a:latin typeface="Arial"/>
                <a:cs typeface="Arial"/>
              </a:rPr>
              <a:t>с</a:t>
            </a:r>
            <a:r>
              <a:rPr sz="2600" spc="-5" dirty="0" smtClean="0">
                <a:solidFill>
                  <a:srgbClr val="003265"/>
                </a:solidFill>
                <a:latin typeface="Arial"/>
                <a:cs typeface="Arial"/>
              </a:rPr>
              <a:t>т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о</a:t>
            </a:r>
            <a:r>
              <a:rPr sz="2600" spc="5" dirty="0" smtClean="0">
                <a:solidFill>
                  <a:srgbClr val="003265"/>
                </a:solidFill>
                <a:latin typeface="Arial"/>
                <a:cs typeface="Arial"/>
              </a:rPr>
              <a:t>ящ</a:t>
            </a:r>
            <a:r>
              <a:rPr sz="2600" spc="-5" dirty="0" smtClean="0">
                <a:solidFill>
                  <a:srgbClr val="003265"/>
                </a:solidFill>
                <a:latin typeface="Arial"/>
                <a:cs typeface="Arial"/>
              </a:rPr>
              <a:t>и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х</a:t>
            </a:r>
            <a:r>
              <a:rPr sz="2600" spc="-15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ор</a:t>
            </a:r>
            <a:r>
              <a:rPr sz="2600" spc="-5" dirty="0" smtClean="0">
                <a:solidFill>
                  <a:srgbClr val="003265"/>
                </a:solidFill>
                <a:latin typeface="Arial"/>
                <a:cs typeface="Arial"/>
              </a:rPr>
              <a:t>г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ано</a:t>
            </a:r>
            <a:r>
              <a:rPr sz="2600" spc="-5" dirty="0" smtClean="0">
                <a:solidFill>
                  <a:srgbClr val="003265"/>
                </a:solidFill>
                <a:latin typeface="Arial"/>
                <a:cs typeface="Arial"/>
              </a:rPr>
              <a:t>в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,</a:t>
            </a:r>
            <a:r>
              <a:rPr sz="2600" spc="-10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ра</a:t>
            </a:r>
            <a:r>
              <a:rPr sz="2600" spc="5" dirty="0" smtClean="0">
                <a:solidFill>
                  <a:srgbClr val="003265"/>
                </a:solidFill>
                <a:latin typeface="Arial"/>
                <a:cs typeface="Arial"/>
              </a:rPr>
              <a:t>с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кры</a:t>
            </a:r>
            <a:r>
              <a:rPr sz="2600" spc="-5" dirty="0" smtClean="0">
                <a:solidFill>
                  <a:srgbClr val="003265"/>
                </a:solidFill>
                <a:latin typeface="Arial"/>
                <a:cs typeface="Arial"/>
              </a:rPr>
              <a:t>в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ает </a:t>
            </a:r>
            <a:r>
              <a:rPr sz="2600" spc="-5" dirty="0" smtClean="0">
                <a:solidFill>
                  <a:srgbClr val="003265"/>
                </a:solidFill>
                <a:latin typeface="Arial"/>
                <a:cs typeface="Arial"/>
              </a:rPr>
              <a:t>б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олее</a:t>
            </a:r>
            <a:r>
              <a:rPr sz="2600" spc="-10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600" spc="5" dirty="0" smtClean="0">
                <a:solidFill>
                  <a:srgbClr val="003265"/>
                </a:solidFill>
                <a:latin typeface="Arial"/>
                <a:cs typeface="Arial"/>
              </a:rPr>
              <a:t>п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олно</a:t>
            </a:r>
            <a:r>
              <a:rPr sz="2600" spc="-10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600" spc="5" dirty="0" smtClean="0">
                <a:solidFill>
                  <a:srgbClr val="003265"/>
                </a:solidFill>
                <a:latin typeface="Arial"/>
                <a:cs typeface="Arial"/>
              </a:rPr>
              <a:t>с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одер</a:t>
            </a:r>
            <a:r>
              <a:rPr sz="2600" spc="-5" dirty="0" smtClean="0">
                <a:solidFill>
                  <a:srgbClr val="003265"/>
                </a:solidFill>
                <a:latin typeface="Arial"/>
                <a:cs typeface="Arial"/>
              </a:rPr>
              <a:t>ж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ан</a:t>
            </a:r>
            <a:r>
              <a:rPr sz="2600" spc="-5" dirty="0" smtClean="0">
                <a:solidFill>
                  <a:srgbClr val="003265"/>
                </a:solidFill>
                <a:latin typeface="Arial"/>
                <a:cs typeface="Arial"/>
              </a:rPr>
              <a:t>и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е</a:t>
            </a:r>
            <a:r>
              <a:rPr sz="2600" spc="-35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нор</a:t>
            </a:r>
            <a:r>
              <a:rPr sz="2600" spc="-5" dirty="0" smtClean="0">
                <a:solidFill>
                  <a:srgbClr val="003265"/>
                </a:solidFill>
                <a:latin typeface="Arial"/>
                <a:cs typeface="Arial"/>
              </a:rPr>
              <a:t>м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а</a:t>
            </a:r>
            <a:r>
              <a:rPr sz="2600" spc="-5" dirty="0" smtClean="0">
                <a:solidFill>
                  <a:srgbClr val="003265"/>
                </a:solidFill>
                <a:latin typeface="Arial"/>
                <a:cs typeface="Arial"/>
              </a:rPr>
              <a:t>тив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ных док</a:t>
            </a:r>
            <a:r>
              <a:rPr sz="2600" spc="5" dirty="0" smtClean="0">
                <a:solidFill>
                  <a:srgbClr val="003265"/>
                </a:solidFill>
                <a:latin typeface="Arial"/>
                <a:cs typeface="Arial"/>
              </a:rPr>
              <a:t>у</a:t>
            </a:r>
            <a:r>
              <a:rPr sz="2600" spc="-5" dirty="0" smtClean="0">
                <a:solidFill>
                  <a:srgbClr val="003265"/>
                </a:solidFill>
                <a:latin typeface="Arial"/>
                <a:cs typeface="Arial"/>
              </a:rPr>
              <a:t>м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ен</a:t>
            </a:r>
            <a:r>
              <a:rPr sz="2600" spc="-5" dirty="0" smtClean="0">
                <a:solidFill>
                  <a:srgbClr val="003265"/>
                </a:solidFill>
                <a:latin typeface="Arial"/>
                <a:cs typeface="Arial"/>
              </a:rPr>
              <a:t>т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о</a:t>
            </a:r>
            <a:r>
              <a:rPr sz="2600" spc="-5" dirty="0" smtClean="0">
                <a:solidFill>
                  <a:srgbClr val="003265"/>
                </a:solidFill>
                <a:latin typeface="Arial"/>
                <a:cs typeface="Arial"/>
              </a:rPr>
              <a:t>в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,</a:t>
            </a:r>
            <a:r>
              <a:rPr sz="2600" spc="-20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600" spc="5" dirty="0" smtClean="0">
                <a:solidFill>
                  <a:srgbClr val="003265"/>
                </a:solidFill>
                <a:latin typeface="Arial"/>
                <a:cs typeface="Arial"/>
              </a:rPr>
              <a:t>п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оло</a:t>
            </a:r>
            <a:r>
              <a:rPr sz="2600" spc="-5" dirty="0" smtClean="0">
                <a:solidFill>
                  <a:srgbClr val="003265"/>
                </a:solidFill>
                <a:latin typeface="Arial"/>
                <a:cs typeface="Arial"/>
              </a:rPr>
              <a:t>ж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ен</a:t>
            </a:r>
            <a:r>
              <a:rPr sz="2600" spc="-5" dirty="0" smtClean="0">
                <a:solidFill>
                  <a:srgbClr val="003265"/>
                </a:solidFill>
                <a:latin typeface="Arial"/>
                <a:cs typeface="Arial"/>
              </a:rPr>
              <a:t>ий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,</a:t>
            </a:r>
            <a:r>
              <a:rPr sz="2600" spc="-35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600" spc="5" dirty="0" smtClean="0">
                <a:solidFill>
                  <a:srgbClr val="003265"/>
                </a:solidFill>
                <a:latin typeface="Arial"/>
                <a:cs typeface="Arial"/>
              </a:rPr>
              <a:t>п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р</a:t>
            </a:r>
            <a:r>
              <a:rPr sz="2600" spc="-5" dirty="0" smtClean="0">
                <a:solidFill>
                  <a:srgbClr val="003265"/>
                </a:solidFill>
                <a:latin typeface="Arial"/>
                <a:cs typeface="Arial"/>
              </a:rPr>
              <a:t>и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ка</a:t>
            </a:r>
            <a:r>
              <a:rPr sz="2600" spc="-10" dirty="0" smtClean="0">
                <a:solidFill>
                  <a:srgbClr val="003265"/>
                </a:solidFill>
                <a:latin typeface="Arial"/>
                <a:cs typeface="Arial"/>
              </a:rPr>
              <a:t>з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о</a:t>
            </a:r>
            <a:r>
              <a:rPr sz="2600" spc="-5" dirty="0" smtClean="0">
                <a:solidFill>
                  <a:srgbClr val="003265"/>
                </a:solidFill>
                <a:latin typeface="Arial"/>
                <a:cs typeface="Arial"/>
              </a:rPr>
              <a:t>в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,</a:t>
            </a:r>
            <a:r>
              <a:rPr sz="2600" spc="-10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однак</a:t>
            </a:r>
            <a:r>
              <a:rPr sz="2600" spc="5" dirty="0" smtClean="0">
                <a:solidFill>
                  <a:srgbClr val="003265"/>
                </a:solidFill>
                <a:latin typeface="Arial"/>
                <a:cs typeface="Arial"/>
              </a:rPr>
              <a:t>о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, </a:t>
            </a:r>
            <a:r>
              <a:rPr sz="2600" spc="-5" dirty="0" smtClean="0">
                <a:solidFill>
                  <a:srgbClr val="003265"/>
                </a:solidFill>
                <a:latin typeface="Arial"/>
                <a:cs typeface="Arial"/>
              </a:rPr>
              <a:t>б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ез</a:t>
            </a:r>
            <a:r>
              <a:rPr sz="2600" spc="-10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ра</a:t>
            </a:r>
            <a:r>
              <a:rPr sz="2600" spc="-10" dirty="0" smtClean="0">
                <a:solidFill>
                  <a:srgbClr val="003265"/>
                </a:solidFill>
                <a:latin typeface="Arial"/>
                <a:cs typeface="Arial"/>
              </a:rPr>
              <a:t>з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ъ</a:t>
            </a:r>
            <a:r>
              <a:rPr sz="2600" spc="5" dirty="0" smtClean="0">
                <a:solidFill>
                  <a:srgbClr val="003265"/>
                </a:solidFill>
                <a:latin typeface="Arial"/>
                <a:cs typeface="Arial"/>
              </a:rPr>
              <a:t>яс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нен</a:t>
            </a:r>
            <a:r>
              <a:rPr sz="2600" spc="-5" dirty="0" smtClean="0">
                <a:solidFill>
                  <a:srgbClr val="003265"/>
                </a:solidFill>
                <a:latin typeface="Arial"/>
                <a:cs typeface="Arial"/>
              </a:rPr>
              <a:t>и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я</a:t>
            </a:r>
            <a:r>
              <a:rPr sz="2600" spc="-20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600" spc="-5" dirty="0" smtClean="0">
                <a:solidFill>
                  <a:srgbClr val="003265"/>
                </a:solidFill>
                <a:latin typeface="Arial"/>
                <a:cs typeface="Arial"/>
              </a:rPr>
              <a:t>ч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а</a:t>
            </a:r>
            <a:r>
              <a:rPr sz="2600" spc="5" dirty="0" smtClean="0">
                <a:solidFill>
                  <a:srgbClr val="003265"/>
                </a:solidFill>
                <a:latin typeface="Arial"/>
                <a:cs typeface="Arial"/>
              </a:rPr>
              <a:t>с</a:t>
            </a:r>
            <a:r>
              <a:rPr sz="2600" spc="-5" dirty="0" smtClean="0">
                <a:solidFill>
                  <a:srgbClr val="003265"/>
                </a:solidFill>
                <a:latin typeface="Arial"/>
                <a:cs typeface="Arial"/>
              </a:rPr>
              <a:t>т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ных</a:t>
            </a:r>
            <a:r>
              <a:rPr sz="2600" spc="-25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600" spc="-5" dirty="0" smtClean="0">
                <a:solidFill>
                  <a:srgbClr val="003265"/>
                </a:solidFill>
                <a:latin typeface="Arial"/>
                <a:cs typeface="Arial"/>
              </a:rPr>
              <a:t>м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е</a:t>
            </a:r>
            <a:r>
              <a:rPr sz="2600" spc="-5" dirty="0" smtClean="0">
                <a:solidFill>
                  <a:srgbClr val="003265"/>
                </a:solidFill>
                <a:latin typeface="Arial"/>
                <a:cs typeface="Arial"/>
              </a:rPr>
              <a:t>т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од</a:t>
            </a:r>
            <a:r>
              <a:rPr sz="2600" spc="-5" dirty="0" smtClean="0">
                <a:solidFill>
                  <a:srgbClr val="003265"/>
                </a:solidFill>
                <a:latin typeface="Arial"/>
                <a:cs typeface="Arial"/>
              </a:rPr>
              <a:t>и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к</a:t>
            </a:r>
            <a:r>
              <a:rPr sz="2600" spc="-15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и реко</a:t>
            </a:r>
            <a:r>
              <a:rPr sz="2600" spc="-5" dirty="0" smtClean="0">
                <a:solidFill>
                  <a:srgbClr val="003265"/>
                </a:solidFill>
                <a:latin typeface="Arial"/>
                <a:cs typeface="Arial"/>
              </a:rPr>
              <a:t>м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енда</a:t>
            </a:r>
            <a:r>
              <a:rPr sz="2600" spc="-5" dirty="0" smtClean="0">
                <a:solidFill>
                  <a:srgbClr val="003265"/>
                </a:solidFill>
                <a:latin typeface="Arial"/>
                <a:cs typeface="Arial"/>
              </a:rPr>
              <a:t>ций</a:t>
            </a:r>
            <a:r>
              <a:rPr sz="2600" spc="0" dirty="0" smtClean="0">
                <a:solidFill>
                  <a:srgbClr val="003265"/>
                </a:solidFill>
                <a:latin typeface="Arial"/>
                <a:cs typeface="Arial"/>
              </a:rPr>
              <a:t>.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83673" y="2330195"/>
            <a:ext cx="7010399" cy="318515"/>
          </a:xfrm>
          <a:custGeom>
            <a:avLst/>
            <a:gdLst/>
            <a:ahLst/>
            <a:cxnLst/>
            <a:rect l="l" t="t" r="r" b="b"/>
            <a:pathLst>
              <a:path w="7010399" h="318515">
                <a:moveTo>
                  <a:pt x="0" y="0"/>
                </a:moveTo>
                <a:lnTo>
                  <a:pt x="0" y="318515"/>
                </a:lnTo>
                <a:lnTo>
                  <a:pt x="7010399" y="318515"/>
                </a:lnTo>
                <a:lnTo>
                  <a:pt x="701039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02673" y="2330195"/>
            <a:ext cx="394715" cy="320039"/>
          </a:xfrm>
          <a:custGeom>
            <a:avLst/>
            <a:gdLst/>
            <a:ahLst/>
            <a:cxnLst/>
            <a:rect l="l" t="t" r="r" b="b"/>
            <a:pathLst>
              <a:path w="394715" h="320039">
                <a:moveTo>
                  <a:pt x="394715" y="320039"/>
                </a:moveTo>
                <a:lnTo>
                  <a:pt x="394715" y="0"/>
                </a:lnTo>
                <a:lnTo>
                  <a:pt x="198119" y="0"/>
                </a:lnTo>
                <a:lnTo>
                  <a:pt x="150408" y="4649"/>
                </a:lnTo>
                <a:lnTo>
                  <a:pt x="106936" y="17858"/>
                </a:lnTo>
                <a:lnTo>
                  <a:pt x="69059" y="38514"/>
                </a:lnTo>
                <a:lnTo>
                  <a:pt x="38136" y="65507"/>
                </a:lnTo>
                <a:lnTo>
                  <a:pt x="15525" y="97726"/>
                </a:lnTo>
                <a:lnTo>
                  <a:pt x="2584" y="134060"/>
                </a:lnTo>
                <a:lnTo>
                  <a:pt x="0" y="160019"/>
                </a:lnTo>
                <a:lnTo>
                  <a:pt x="654" y="173146"/>
                </a:lnTo>
                <a:lnTo>
                  <a:pt x="10070" y="210604"/>
                </a:lnTo>
                <a:lnTo>
                  <a:pt x="29609" y="244318"/>
                </a:lnTo>
                <a:lnTo>
                  <a:pt x="57911" y="273176"/>
                </a:lnTo>
                <a:lnTo>
                  <a:pt x="93621" y="296068"/>
                </a:lnTo>
                <a:lnTo>
                  <a:pt x="135379" y="311883"/>
                </a:lnTo>
                <a:lnTo>
                  <a:pt x="181829" y="319509"/>
                </a:lnTo>
                <a:lnTo>
                  <a:pt x="198119" y="320039"/>
                </a:lnTo>
                <a:lnTo>
                  <a:pt x="394715" y="320039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1799" rIns="0" bIns="0" rtlCol="0">
            <a:noAutofit/>
          </a:bodyPr>
          <a:lstStyle/>
          <a:p>
            <a:pPr marL="1478915">
              <a:lnSpc>
                <a:spcPct val="100000"/>
              </a:lnSpc>
            </a:pPr>
            <a:r>
              <a:rPr sz="3600" b="1" dirty="0" smtClean="0">
                <a:latin typeface="Arial"/>
                <a:cs typeface="Arial"/>
              </a:rPr>
              <a:t>Ме</a:t>
            </a:r>
            <a:r>
              <a:rPr sz="3600" b="1" spc="-20" dirty="0" smtClean="0">
                <a:latin typeface="Arial"/>
                <a:cs typeface="Arial"/>
              </a:rPr>
              <a:t>т</a:t>
            </a:r>
            <a:r>
              <a:rPr sz="3600" b="1" spc="-30" dirty="0" smtClean="0">
                <a:latin typeface="Arial"/>
                <a:cs typeface="Arial"/>
              </a:rPr>
              <a:t>одич</a:t>
            </a:r>
            <a:r>
              <a:rPr sz="3600" b="1" spc="0" dirty="0" smtClean="0">
                <a:latin typeface="Arial"/>
                <a:cs typeface="Arial"/>
              </a:rPr>
              <a:t>ес</a:t>
            </a:r>
            <a:r>
              <a:rPr sz="3600" b="1" spc="-5" dirty="0" smtClean="0">
                <a:latin typeface="Arial"/>
                <a:cs typeface="Arial"/>
              </a:rPr>
              <a:t>ка</a:t>
            </a:r>
            <a:r>
              <a:rPr sz="3600" b="1" spc="0" dirty="0" smtClean="0">
                <a:latin typeface="Arial"/>
                <a:cs typeface="Arial"/>
              </a:rPr>
              <a:t>я</a:t>
            </a:r>
            <a:r>
              <a:rPr sz="3600" b="1" spc="-5" dirty="0" smtClean="0">
                <a:latin typeface="Arial"/>
                <a:cs typeface="Arial"/>
              </a:rPr>
              <a:t> з</a:t>
            </a:r>
            <a:r>
              <a:rPr sz="3600" b="1" spc="0" dirty="0" smtClean="0">
                <a:latin typeface="Arial"/>
                <a:cs typeface="Arial"/>
              </a:rPr>
              <a:t>а</a:t>
            </a:r>
            <a:r>
              <a:rPr sz="3600" b="1" spc="-5" dirty="0" smtClean="0">
                <a:latin typeface="Arial"/>
                <a:cs typeface="Arial"/>
              </a:rPr>
              <a:t>п</a:t>
            </a:r>
            <a:r>
              <a:rPr sz="3600" b="1" spc="-30" dirty="0" smtClean="0">
                <a:latin typeface="Arial"/>
                <a:cs typeface="Arial"/>
              </a:rPr>
              <a:t>и</a:t>
            </a:r>
            <a:r>
              <a:rPr sz="3600" b="1" spc="0" dirty="0" smtClean="0">
                <a:latin typeface="Arial"/>
                <a:cs typeface="Arial"/>
              </a:rPr>
              <a:t>с</a:t>
            </a:r>
            <a:r>
              <a:rPr sz="3600" b="1" spc="-5" dirty="0" smtClean="0">
                <a:latin typeface="Arial"/>
                <a:cs typeface="Arial"/>
              </a:rPr>
              <a:t>к</a:t>
            </a:r>
            <a:r>
              <a:rPr sz="3600" b="1" spc="0" dirty="0" smtClean="0">
                <a:latin typeface="Arial"/>
                <a:cs typeface="Arial"/>
              </a:rPr>
              <a:t>а</a:t>
            </a:r>
            <a:endParaRPr sz="3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47528" y="2747262"/>
            <a:ext cx="7696200" cy="398526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527685" marR="239395" indent="-635">
              <a:lnSpc>
                <a:spcPct val="100000"/>
              </a:lnSpc>
            </a:pPr>
            <a:r>
              <a:rPr sz="2800" b="1" spc="-20" dirty="0" smtClean="0">
                <a:solidFill>
                  <a:srgbClr val="CC3200"/>
                </a:solidFill>
                <a:latin typeface="Arial"/>
                <a:cs typeface="Arial"/>
              </a:rPr>
              <a:t>Да</a:t>
            </a:r>
            <a:r>
              <a:rPr sz="2800" b="1" spc="-5" dirty="0" smtClean="0">
                <a:solidFill>
                  <a:srgbClr val="CC3200"/>
                </a:solidFill>
                <a:latin typeface="Arial"/>
                <a:cs typeface="Arial"/>
              </a:rPr>
              <a:t>е</a:t>
            </a:r>
            <a:r>
              <a:rPr sz="2800" b="1" spc="-15" dirty="0" smtClean="0">
                <a:solidFill>
                  <a:srgbClr val="CC3200"/>
                </a:solidFill>
                <a:latin typeface="Arial"/>
                <a:cs typeface="Arial"/>
              </a:rPr>
              <a:t>т </a:t>
            </a:r>
            <a:r>
              <a:rPr sz="2800" b="1" spc="-20" dirty="0" smtClean="0">
                <a:solidFill>
                  <a:srgbClr val="CC3200"/>
                </a:solidFill>
                <a:latin typeface="Arial"/>
                <a:cs typeface="Arial"/>
              </a:rPr>
              <a:t>п</a:t>
            </a:r>
            <a:r>
              <a:rPr sz="2800" b="1" spc="-25" dirty="0" smtClean="0">
                <a:solidFill>
                  <a:srgbClr val="CC3200"/>
                </a:solidFill>
                <a:latin typeface="Arial"/>
                <a:cs typeface="Arial"/>
              </a:rPr>
              <a:t>о</a:t>
            </a:r>
            <a:r>
              <a:rPr sz="2800" b="1" spc="-20" dirty="0" smtClean="0">
                <a:solidFill>
                  <a:srgbClr val="CC3200"/>
                </a:solidFill>
                <a:latin typeface="Arial"/>
                <a:cs typeface="Arial"/>
              </a:rPr>
              <a:t>яснен</a:t>
            </a:r>
            <a:r>
              <a:rPr sz="2800" b="1" spc="-25" dirty="0" smtClean="0">
                <a:solidFill>
                  <a:srgbClr val="CC3200"/>
                </a:solidFill>
                <a:latin typeface="Arial"/>
                <a:cs typeface="Arial"/>
              </a:rPr>
              <a:t>и</a:t>
            </a:r>
            <a:r>
              <a:rPr sz="2800" b="1" spc="-20" dirty="0" smtClean="0">
                <a:solidFill>
                  <a:srgbClr val="CC3200"/>
                </a:solidFill>
                <a:latin typeface="Arial"/>
                <a:cs typeface="Arial"/>
              </a:rPr>
              <a:t>я</a:t>
            </a:r>
            <a:r>
              <a:rPr sz="2800" b="1" spc="25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800" b="1" spc="-15" dirty="0" smtClean="0">
                <a:solidFill>
                  <a:srgbClr val="CC3200"/>
                </a:solidFill>
                <a:latin typeface="Arial"/>
                <a:cs typeface="Arial"/>
              </a:rPr>
              <a:t>к</a:t>
            </a:r>
            <a:r>
              <a:rPr sz="2800" b="1" spc="-10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800" b="1" spc="-30" dirty="0" smtClean="0">
                <a:solidFill>
                  <a:srgbClr val="CC3200"/>
                </a:solidFill>
                <a:latin typeface="Arial"/>
                <a:cs typeface="Arial"/>
              </a:rPr>
              <a:t>м</a:t>
            </a:r>
            <a:r>
              <a:rPr sz="2800" b="1" spc="-20" dirty="0" smtClean="0">
                <a:solidFill>
                  <a:srgbClr val="CC3200"/>
                </a:solidFill>
                <a:latin typeface="Arial"/>
                <a:cs typeface="Arial"/>
              </a:rPr>
              <a:t>е</a:t>
            </a:r>
            <a:r>
              <a:rPr sz="2800" b="1" spc="-55" dirty="0" smtClean="0">
                <a:solidFill>
                  <a:srgbClr val="CC3200"/>
                </a:solidFill>
                <a:latin typeface="Arial"/>
                <a:cs typeface="Arial"/>
              </a:rPr>
              <a:t>т</a:t>
            </a:r>
            <a:r>
              <a:rPr sz="2800" b="1" spc="-25" dirty="0" smtClean="0">
                <a:solidFill>
                  <a:srgbClr val="CC3200"/>
                </a:solidFill>
                <a:latin typeface="Arial"/>
                <a:cs typeface="Arial"/>
              </a:rPr>
              <a:t>о</a:t>
            </a:r>
            <a:r>
              <a:rPr sz="2800" b="1" spc="-5" dirty="0" smtClean="0">
                <a:solidFill>
                  <a:srgbClr val="CC3200"/>
                </a:solidFill>
                <a:latin typeface="Arial"/>
                <a:cs typeface="Arial"/>
              </a:rPr>
              <a:t>д</a:t>
            </a:r>
            <a:r>
              <a:rPr sz="2800" b="1" spc="-25" dirty="0" smtClean="0">
                <a:solidFill>
                  <a:srgbClr val="CC3200"/>
                </a:solidFill>
                <a:latin typeface="Arial"/>
                <a:cs typeface="Arial"/>
              </a:rPr>
              <a:t>ич</a:t>
            </a:r>
            <a:r>
              <a:rPr sz="2800" b="1" spc="-5" dirty="0" smtClean="0">
                <a:solidFill>
                  <a:srgbClr val="CC3200"/>
                </a:solidFill>
                <a:latin typeface="Arial"/>
                <a:cs typeface="Arial"/>
              </a:rPr>
              <a:t>е</a:t>
            </a:r>
            <a:r>
              <a:rPr sz="2800" b="1" spc="-15" dirty="0" smtClean="0">
                <a:solidFill>
                  <a:srgbClr val="CC3200"/>
                </a:solidFill>
                <a:latin typeface="Arial"/>
                <a:cs typeface="Arial"/>
              </a:rPr>
              <a:t>ски</a:t>
            </a:r>
            <a:r>
              <a:rPr sz="2800" b="1" spc="-25" dirty="0" smtClean="0">
                <a:solidFill>
                  <a:srgbClr val="CC3200"/>
                </a:solidFill>
                <a:latin typeface="Arial"/>
                <a:cs typeface="Arial"/>
              </a:rPr>
              <a:t>м</a:t>
            </a:r>
            <a:r>
              <a:rPr sz="2800" b="1" spc="-10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800" b="1" spc="-30" dirty="0" smtClean="0">
                <a:solidFill>
                  <a:srgbClr val="CC3200"/>
                </a:solidFill>
                <a:latin typeface="Arial"/>
                <a:cs typeface="Arial"/>
              </a:rPr>
              <a:t>м</a:t>
            </a:r>
            <a:r>
              <a:rPr sz="2800" b="1" spc="-5" dirty="0" smtClean="0">
                <a:solidFill>
                  <a:srgbClr val="CC3200"/>
                </a:solidFill>
                <a:latin typeface="Arial"/>
                <a:cs typeface="Arial"/>
              </a:rPr>
              <a:t>а</a:t>
            </a:r>
            <a:r>
              <a:rPr sz="2800" b="1" spc="-65" dirty="0" smtClean="0">
                <a:solidFill>
                  <a:srgbClr val="CC3200"/>
                </a:solidFill>
                <a:latin typeface="Arial"/>
                <a:cs typeface="Arial"/>
              </a:rPr>
              <a:t>т</a:t>
            </a:r>
            <a:r>
              <a:rPr sz="2800" b="1" spc="-5" dirty="0" smtClean="0">
                <a:solidFill>
                  <a:srgbClr val="CC3200"/>
                </a:solidFill>
                <a:latin typeface="Arial"/>
                <a:cs typeface="Arial"/>
              </a:rPr>
              <a:t>е</a:t>
            </a:r>
            <a:r>
              <a:rPr sz="2800" b="1" spc="-25" dirty="0" smtClean="0">
                <a:solidFill>
                  <a:srgbClr val="CC3200"/>
                </a:solidFill>
                <a:latin typeface="Arial"/>
                <a:cs typeface="Arial"/>
              </a:rPr>
              <a:t>р</a:t>
            </a:r>
            <a:r>
              <a:rPr sz="2800" b="1" spc="-15" dirty="0" smtClean="0">
                <a:solidFill>
                  <a:srgbClr val="CC3200"/>
                </a:solidFill>
                <a:latin typeface="Arial"/>
                <a:cs typeface="Arial"/>
              </a:rPr>
              <a:t>и</a:t>
            </a:r>
            <a:r>
              <a:rPr sz="2800" b="1" spc="-20" dirty="0" smtClean="0">
                <a:solidFill>
                  <a:srgbClr val="CC3200"/>
                </a:solidFill>
                <a:latin typeface="Arial"/>
                <a:cs typeface="Arial"/>
              </a:rPr>
              <a:t>а</a:t>
            </a:r>
            <a:r>
              <a:rPr sz="2800" b="1" spc="-25" dirty="0" smtClean="0">
                <a:solidFill>
                  <a:srgbClr val="CC3200"/>
                </a:solidFill>
                <a:latin typeface="Arial"/>
                <a:cs typeface="Arial"/>
              </a:rPr>
              <a:t>л</a:t>
            </a:r>
            <a:r>
              <a:rPr sz="2800" b="1" spc="-5" dirty="0" smtClean="0">
                <a:solidFill>
                  <a:srgbClr val="CC3200"/>
                </a:solidFill>
                <a:latin typeface="Arial"/>
                <a:cs typeface="Arial"/>
              </a:rPr>
              <a:t>а</a:t>
            </a:r>
            <a:r>
              <a:rPr sz="2800" b="1" spc="-30" dirty="0" smtClean="0">
                <a:solidFill>
                  <a:srgbClr val="CC3200"/>
                </a:solidFill>
                <a:latin typeface="Arial"/>
                <a:cs typeface="Arial"/>
              </a:rPr>
              <a:t>м</a:t>
            </a:r>
            <a:r>
              <a:rPr sz="2800" b="1" spc="-10" dirty="0" smtClean="0">
                <a:solidFill>
                  <a:srgbClr val="CC3200"/>
                </a:solidFill>
                <a:latin typeface="Arial"/>
                <a:cs typeface="Arial"/>
              </a:rPr>
              <a:t>,</a:t>
            </a:r>
            <a:r>
              <a:rPr sz="2800" b="1" spc="50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800" b="1" spc="-25" dirty="0" smtClean="0">
                <a:solidFill>
                  <a:srgbClr val="CC3200"/>
                </a:solidFill>
                <a:latin typeface="Arial"/>
                <a:cs typeface="Arial"/>
              </a:rPr>
              <a:t>и</a:t>
            </a:r>
            <a:r>
              <a:rPr sz="2800" b="1" spc="-15" dirty="0" smtClean="0">
                <a:solidFill>
                  <a:srgbClr val="CC3200"/>
                </a:solidFill>
                <a:latin typeface="Arial"/>
                <a:cs typeface="Arial"/>
              </a:rPr>
              <a:t>з</a:t>
            </a:r>
            <a:r>
              <a:rPr sz="2800" b="1" spc="-25" dirty="0" smtClean="0">
                <a:solidFill>
                  <a:srgbClr val="CC3200"/>
                </a:solidFill>
                <a:latin typeface="Arial"/>
                <a:cs typeface="Arial"/>
              </a:rPr>
              <a:t>лож</a:t>
            </a:r>
            <a:r>
              <a:rPr sz="2800" b="1" spc="-20" dirty="0" smtClean="0">
                <a:solidFill>
                  <a:srgbClr val="CC3200"/>
                </a:solidFill>
                <a:latin typeface="Arial"/>
                <a:cs typeface="Arial"/>
              </a:rPr>
              <a:t>енным</a:t>
            </a:r>
            <a:r>
              <a:rPr sz="2800" b="1" spc="5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800" b="1" spc="-20" dirty="0" smtClean="0">
                <a:solidFill>
                  <a:srgbClr val="CC3200"/>
                </a:solidFill>
                <a:latin typeface="Arial"/>
                <a:cs typeface="Arial"/>
              </a:rPr>
              <a:t>б</a:t>
            </a:r>
            <a:r>
              <a:rPr sz="2800" b="1" spc="-25" dirty="0" smtClean="0">
                <a:solidFill>
                  <a:srgbClr val="CC3200"/>
                </a:solidFill>
                <a:latin typeface="Arial"/>
                <a:cs typeface="Arial"/>
              </a:rPr>
              <a:t>ол</a:t>
            </a:r>
            <a:r>
              <a:rPr sz="2800" b="1" spc="-20" dirty="0" smtClean="0">
                <a:solidFill>
                  <a:srgbClr val="CC3200"/>
                </a:solidFill>
                <a:latin typeface="Arial"/>
                <a:cs typeface="Arial"/>
              </a:rPr>
              <a:t>ее</a:t>
            </a:r>
            <a:r>
              <a:rPr sz="2800" b="1" spc="15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800" b="1" spc="-20" dirty="0" smtClean="0">
                <a:solidFill>
                  <a:srgbClr val="CC3200"/>
                </a:solidFill>
                <a:latin typeface="Arial"/>
                <a:cs typeface="Arial"/>
              </a:rPr>
              <a:t>с</a:t>
            </a:r>
            <a:r>
              <a:rPr sz="2800" b="1" spc="-25" dirty="0" smtClean="0">
                <a:solidFill>
                  <a:srgbClr val="CC3200"/>
                </a:solidFill>
                <a:latin typeface="Arial"/>
                <a:cs typeface="Arial"/>
              </a:rPr>
              <a:t>ж</a:t>
            </a:r>
            <a:r>
              <a:rPr sz="2800" b="1" spc="-20" dirty="0" smtClean="0">
                <a:solidFill>
                  <a:srgbClr val="CC3200"/>
                </a:solidFill>
                <a:latin typeface="Arial"/>
                <a:cs typeface="Arial"/>
              </a:rPr>
              <a:t>а</a:t>
            </a:r>
            <a:r>
              <a:rPr sz="2800" b="1" spc="-55" dirty="0" smtClean="0">
                <a:solidFill>
                  <a:srgbClr val="CC3200"/>
                </a:solidFill>
                <a:latin typeface="Arial"/>
                <a:cs typeface="Arial"/>
              </a:rPr>
              <a:t>т</a:t>
            </a:r>
            <a:r>
              <a:rPr sz="2800" b="1" spc="-20" dirty="0" smtClean="0">
                <a:solidFill>
                  <a:srgbClr val="CC3200"/>
                </a:solidFill>
                <a:latin typeface="Arial"/>
                <a:cs typeface="Arial"/>
              </a:rPr>
              <a:t>о</a:t>
            </a:r>
            <a:r>
              <a:rPr sz="2800" b="1" spc="-10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800" spc="-5" dirty="0" smtClean="0">
                <a:solidFill>
                  <a:srgbClr val="CC3200"/>
                </a:solidFill>
                <a:latin typeface="Arial"/>
                <a:cs typeface="Arial"/>
              </a:rPr>
              <a:t>(</a:t>
            </a:r>
            <a:r>
              <a:rPr sz="2800" spc="-25" dirty="0" smtClean="0">
                <a:solidFill>
                  <a:srgbClr val="CC3200"/>
                </a:solidFill>
                <a:latin typeface="Arial"/>
                <a:cs typeface="Arial"/>
              </a:rPr>
              <a:t>пл</a:t>
            </a:r>
            <a:r>
              <a:rPr sz="2800" spc="-20" dirty="0" smtClean="0">
                <a:solidFill>
                  <a:srgbClr val="CC3200"/>
                </a:solidFill>
                <a:latin typeface="Arial"/>
                <a:cs typeface="Arial"/>
              </a:rPr>
              <a:t>ана</a:t>
            </a:r>
            <a:r>
              <a:rPr sz="2800" spc="-25" dirty="0" smtClean="0">
                <a:solidFill>
                  <a:srgbClr val="CC3200"/>
                </a:solidFill>
                <a:latin typeface="Arial"/>
                <a:cs typeface="Arial"/>
              </a:rPr>
              <a:t>м</a:t>
            </a:r>
            <a:r>
              <a:rPr sz="2800" spc="-10" dirty="0" smtClean="0">
                <a:solidFill>
                  <a:srgbClr val="CC3200"/>
                </a:solidFill>
                <a:latin typeface="Arial"/>
                <a:cs typeface="Arial"/>
              </a:rPr>
              <a:t>,</a:t>
            </a:r>
            <a:r>
              <a:rPr sz="2800" spc="15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800" spc="-20" dirty="0" smtClean="0">
                <a:solidFill>
                  <a:srgbClr val="CC3200"/>
                </a:solidFill>
                <a:latin typeface="Arial"/>
                <a:cs typeface="Arial"/>
              </a:rPr>
              <a:t>граф</a:t>
            </a:r>
            <a:r>
              <a:rPr sz="2800" spc="-25" dirty="0" smtClean="0">
                <a:solidFill>
                  <a:srgbClr val="CC3200"/>
                </a:solidFill>
                <a:latin typeface="Arial"/>
                <a:cs typeface="Arial"/>
              </a:rPr>
              <a:t>и</a:t>
            </a:r>
            <a:r>
              <a:rPr sz="2800" spc="-15" dirty="0" smtClean="0">
                <a:solidFill>
                  <a:srgbClr val="CC3200"/>
                </a:solidFill>
                <a:latin typeface="Arial"/>
                <a:cs typeface="Arial"/>
              </a:rPr>
              <a:t>ка</a:t>
            </a:r>
            <a:r>
              <a:rPr sz="2800" spc="-25" dirty="0" smtClean="0">
                <a:solidFill>
                  <a:srgbClr val="CC3200"/>
                </a:solidFill>
                <a:latin typeface="Arial"/>
                <a:cs typeface="Arial"/>
              </a:rPr>
              <a:t>м</a:t>
            </a:r>
            <a:r>
              <a:rPr sz="2800" spc="-10" dirty="0" smtClean="0">
                <a:solidFill>
                  <a:srgbClr val="CC3200"/>
                </a:solidFill>
                <a:latin typeface="Arial"/>
                <a:cs typeface="Arial"/>
              </a:rPr>
              <a:t>, </a:t>
            </a:r>
            <a:r>
              <a:rPr sz="2800" spc="-15" dirty="0" smtClean="0">
                <a:solidFill>
                  <a:srgbClr val="CC3200"/>
                </a:solidFill>
                <a:latin typeface="Arial"/>
                <a:cs typeface="Arial"/>
              </a:rPr>
              <a:t>та</a:t>
            </a:r>
            <a:r>
              <a:rPr sz="2800" spc="-25" dirty="0" smtClean="0">
                <a:solidFill>
                  <a:srgbClr val="CC3200"/>
                </a:solidFill>
                <a:latin typeface="Arial"/>
                <a:cs typeface="Arial"/>
              </a:rPr>
              <a:t>блиц</a:t>
            </a:r>
            <a:r>
              <a:rPr sz="2800" spc="-20" dirty="0" smtClean="0">
                <a:solidFill>
                  <a:srgbClr val="CC3200"/>
                </a:solidFill>
                <a:latin typeface="Arial"/>
                <a:cs typeface="Arial"/>
              </a:rPr>
              <a:t>а</a:t>
            </a:r>
            <a:r>
              <a:rPr sz="2800" spc="-25" dirty="0" smtClean="0">
                <a:solidFill>
                  <a:srgbClr val="CC3200"/>
                </a:solidFill>
                <a:latin typeface="Arial"/>
                <a:cs typeface="Arial"/>
              </a:rPr>
              <a:t>м</a:t>
            </a:r>
            <a:r>
              <a:rPr sz="2800" spc="-10" dirty="0" smtClean="0">
                <a:solidFill>
                  <a:srgbClr val="CC3200"/>
                </a:solidFill>
                <a:latin typeface="Arial"/>
                <a:cs typeface="Arial"/>
              </a:rPr>
              <a:t>,</a:t>
            </a:r>
            <a:r>
              <a:rPr sz="2800" spc="25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800" spc="-10" dirty="0" smtClean="0">
                <a:solidFill>
                  <a:srgbClr val="CC3200"/>
                </a:solidFill>
                <a:latin typeface="Arial"/>
                <a:cs typeface="Arial"/>
              </a:rPr>
              <a:t>сх</a:t>
            </a:r>
            <a:r>
              <a:rPr sz="2800" spc="-20" dirty="0" smtClean="0">
                <a:solidFill>
                  <a:srgbClr val="CC3200"/>
                </a:solidFill>
                <a:latin typeface="Arial"/>
                <a:cs typeface="Arial"/>
              </a:rPr>
              <a:t>е</a:t>
            </a:r>
            <a:r>
              <a:rPr sz="2800" spc="-25" dirty="0" smtClean="0">
                <a:solidFill>
                  <a:srgbClr val="CC3200"/>
                </a:solidFill>
                <a:latin typeface="Arial"/>
                <a:cs typeface="Arial"/>
              </a:rPr>
              <a:t>м</a:t>
            </a:r>
            <a:r>
              <a:rPr sz="2800" spc="-20" dirty="0" smtClean="0">
                <a:solidFill>
                  <a:srgbClr val="CC3200"/>
                </a:solidFill>
                <a:latin typeface="Arial"/>
                <a:cs typeface="Arial"/>
              </a:rPr>
              <a:t>а</a:t>
            </a:r>
            <a:r>
              <a:rPr sz="2800" spc="-25" dirty="0" smtClean="0">
                <a:solidFill>
                  <a:srgbClr val="CC3200"/>
                </a:solidFill>
                <a:latin typeface="Arial"/>
                <a:cs typeface="Arial"/>
              </a:rPr>
              <a:t>м</a:t>
            </a:r>
            <a:r>
              <a:rPr sz="2800" spc="-5" dirty="0" smtClean="0">
                <a:solidFill>
                  <a:srgbClr val="CC3200"/>
                </a:solidFill>
                <a:latin typeface="Arial"/>
                <a:cs typeface="Arial"/>
              </a:rPr>
              <a:t>)</a:t>
            </a:r>
            <a:r>
              <a:rPr sz="2800" spc="-10" dirty="0" smtClean="0">
                <a:solidFill>
                  <a:srgbClr val="CC3200"/>
                </a:solidFill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00"/>
              </a:lnSpc>
              <a:spcBef>
                <a:spcPts val="31"/>
              </a:spcBef>
            </a:pPr>
            <a:endParaRPr sz="600"/>
          </a:p>
          <a:p>
            <a:pPr marL="527685" marR="12700" indent="-515620">
              <a:lnSpc>
                <a:spcPct val="100000"/>
              </a:lnSpc>
              <a:buClr>
                <a:srgbClr val="003265"/>
              </a:buClr>
              <a:buSzPct val="75000"/>
              <a:buFont typeface="Arial"/>
              <a:buAutoNum type="arabicPeriod"/>
              <a:tabLst>
                <a:tab pos="527685" algn="l"/>
              </a:tabLst>
            </a:pPr>
            <a:r>
              <a:rPr sz="2600" spc="-5" dirty="0" smtClean="0">
                <a:latin typeface="Arial"/>
                <a:cs typeface="Arial"/>
              </a:rPr>
              <a:t>К</a:t>
            </a:r>
            <a:r>
              <a:rPr sz="2600" spc="0" dirty="0" smtClean="0">
                <a:latin typeface="Arial"/>
                <a:cs typeface="Arial"/>
              </a:rPr>
              <a:t>ак</a:t>
            </a:r>
            <a:r>
              <a:rPr sz="2600" spc="-5" dirty="0" smtClean="0">
                <a:latin typeface="Arial"/>
                <a:cs typeface="Arial"/>
              </a:rPr>
              <a:t>и</a:t>
            </a:r>
            <a:r>
              <a:rPr sz="2600" spc="0" dirty="0" smtClean="0">
                <a:latin typeface="Arial"/>
                <a:cs typeface="Arial"/>
              </a:rPr>
              <a:t>е</a:t>
            </a:r>
            <a:r>
              <a:rPr sz="2600" spc="-5" dirty="0" smtClean="0">
                <a:latin typeface="Arial"/>
                <a:cs typeface="Arial"/>
              </a:rPr>
              <a:t> </a:t>
            </a:r>
            <a:r>
              <a:rPr sz="2600" spc="-10" dirty="0" smtClean="0">
                <a:latin typeface="Arial"/>
                <a:cs typeface="Arial"/>
              </a:rPr>
              <a:t>з</a:t>
            </a:r>
            <a:r>
              <a:rPr sz="2600" spc="0" dirty="0" smtClean="0">
                <a:latin typeface="Arial"/>
                <a:cs typeface="Arial"/>
              </a:rPr>
              <a:t>ада</a:t>
            </a:r>
            <a:r>
              <a:rPr sz="2600" spc="-5" dirty="0" smtClean="0">
                <a:latin typeface="Arial"/>
                <a:cs typeface="Arial"/>
              </a:rPr>
              <a:t>ч</a:t>
            </a:r>
            <a:r>
              <a:rPr sz="2600" spc="0" dirty="0" smtClean="0">
                <a:latin typeface="Arial"/>
                <a:cs typeface="Arial"/>
              </a:rPr>
              <a:t>и</a:t>
            </a:r>
            <a:r>
              <a:rPr sz="2600" spc="-30" dirty="0" smtClean="0">
                <a:latin typeface="Arial"/>
                <a:cs typeface="Arial"/>
              </a:rPr>
              <a:t> </a:t>
            </a:r>
            <a:r>
              <a:rPr sz="2600" spc="0" dirty="0" smtClean="0">
                <a:latin typeface="Arial"/>
                <a:cs typeface="Arial"/>
              </a:rPr>
              <a:t>ре</a:t>
            </a:r>
            <a:r>
              <a:rPr sz="2600" spc="-5" dirty="0" smtClean="0">
                <a:latin typeface="Arial"/>
                <a:cs typeface="Arial"/>
              </a:rPr>
              <a:t>ш</a:t>
            </a:r>
            <a:r>
              <a:rPr sz="2600" spc="0" dirty="0" smtClean="0">
                <a:latin typeface="Arial"/>
                <a:cs typeface="Arial"/>
              </a:rPr>
              <a:t>аю</a:t>
            </a:r>
            <a:r>
              <a:rPr sz="2600" spc="-5" dirty="0" smtClean="0">
                <a:latin typeface="Arial"/>
                <a:cs typeface="Arial"/>
              </a:rPr>
              <a:t>т</a:t>
            </a:r>
            <a:r>
              <a:rPr sz="2600" spc="5" dirty="0" smtClean="0">
                <a:latin typeface="Arial"/>
                <a:cs typeface="Arial"/>
              </a:rPr>
              <a:t>с</a:t>
            </a:r>
            <a:r>
              <a:rPr sz="2600" spc="0" dirty="0" smtClean="0">
                <a:latin typeface="Arial"/>
                <a:cs typeface="Arial"/>
              </a:rPr>
              <a:t>я</a:t>
            </a:r>
            <a:r>
              <a:rPr sz="2600" spc="-10" dirty="0" smtClean="0">
                <a:latin typeface="Arial"/>
                <a:cs typeface="Arial"/>
              </a:rPr>
              <a:t> </a:t>
            </a:r>
            <a:r>
              <a:rPr sz="2600" spc="0" dirty="0" smtClean="0">
                <a:latin typeface="Arial"/>
                <a:cs typeface="Arial"/>
              </a:rPr>
              <a:t>данной</a:t>
            </a:r>
            <a:r>
              <a:rPr sz="2600" spc="-30" dirty="0" smtClean="0">
                <a:latin typeface="Arial"/>
                <a:cs typeface="Arial"/>
              </a:rPr>
              <a:t> </a:t>
            </a:r>
            <a:r>
              <a:rPr sz="2600" spc="-5" dirty="0" smtClean="0">
                <a:latin typeface="Arial"/>
                <a:cs typeface="Arial"/>
              </a:rPr>
              <a:t>м</a:t>
            </a:r>
            <a:r>
              <a:rPr sz="2600" spc="0" dirty="0" smtClean="0">
                <a:latin typeface="Arial"/>
                <a:cs typeface="Arial"/>
              </a:rPr>
              <a:t>е</a:t>
            </a:r>
            <a:r>
              <a:rPr sz="2600" spc="-5" dirty="0" smtClean="0">
                <a:latin typeface="Arial"/>
                <a:cs typeface="Arial"/>
              </a:rPr>
              <a:t>т</a:t>
            </a:r>
            <a:r>
              <a:rPr sz="2600" spc="0" dirty="0" smtClean="0">
                <a:latin typeface="Arial"/>
                <a:cs typeface="Arial"/>
              </a:rPr>
              <a:t>од</a:t>
            </a:r>
            <a:r>
              <a:rPr sz="2600" spc="-5" dirty="0" smtClean="0">
                <a:latin typeface="Arial"/>
                <a:cs typeface="Arial"/>
              </a:rPr>
              <a:t>ич</a:t>
            </a:r>
            <a:r>
              <a:rPr sz="2600" spc="0" dirty="0" smtClean="0">
                <a:latin typeface="Arial"/>
                <a:cs typeface="Arial"/>
              </a:rPr>
              <a:t>е</a:t>
            </a:r>
            <a:r>
              <a:rPr sz="2600" spc="5" dirty="0" smtClean="0">
                <a:latin typeface="Arial"/>
                <a:cs typeface="Arial"/>
              </a:rPr>
              <a:t>с</a:t>
            </a:r>
            <a:r>
              <a:rPr sz="2600" spc="0" dirty="0" smtClean="0">
                <a:latin typeface="Arial"/>
                <a:cs typeface="Arial"/>
              </a:rPr>
              <a:t>кой ра</a:t>
            </a:r>
            <a:r>
              <a:rPr sz="2600" spc="-5" dirty="0" smtClean="0">
                <a:latin typeface="Arial"/>
                <a:cs typeface="Arial"/>
              </a:rPr>
              <a:t>б</a:t>
            </a:r>
            <a:r>
              <a:rPr sz="2600" spc="0" dirty="0" smtClean="0">
                <a:latin typeface="Arial"/>
                <a:cs typeface="Arial"/>
              </a:rPr>
              <a:t>о</a:t>
            </a:r>
            <a:r>
              <a:rPr sz="2600" spc="-5" dirty="0" smtClean="0">
                <a:latin typeface="Arial"/>
                <a:cs typeface="Arial"/>
              </a:rPr>
              <a:t>т</a:t>
            </a:r>
            <a:r>
              <a:rPr sz="2600" spc="0" dirty="0" smtClean="0">
                <a:latin typeface="Arial"/>
                <a:cs typeface="Arial"/>
              </a:rPr>
              <a:t>о</a:t>
            </a:r>
            <a:r>
              <a:rPr sz="2600" spc="-5" dirty="0" smtClean="0">
                <a:latin typeface="Arial"/>
                <a:cs typeface="Arial"/>
              </a:rPr>
              <a:t>й</a:t>
            </a:r>
            <a:r>
              <a:rPr sz="2600" spc="0" dirty="0" smtClean="0">
                <a:latin typeface="Arial"/>
                <a:cs typeface="Arial"/>
              </a:rPr>
              <a:t>?</a:t>
            </a:r>
            <a:endParaRPr sz="2600">
              <a:latin typeface="Arial"/>
              <a:cs typeface="Arial"/>
            </a:endParaRPr>
          </a:p>
          <a:p>
            <a:pPr>
              <a:lnSpc>
                <a:spcPts val="600"/>
              </a:lnSpc>
              <a:spcBef>
                <a:spcPts val="23"/>
              </a:spcBef>
              <a:buClr>
                <a:srgbClr val="003265"/>
              </a:buClr>
              <a:buFont typeface="Arial"/>
              <a:buAutoNum type="arabicPeriod"/>
            </a:pPr>
            <a:endParaRPr sz="600"/>
          </a:p>
          <a:p>
            <a:pPr marL="527685" indent="-515620">
              <a:lnSpc>
                <a:spcPct val="100000"/>
              </a:lnSpc>
              <a:buClr>
                <a:srgbClr val="003265"/>
              </a:buClr>
              <a:buSzPct val="75000"/>
              <a:buFont typeface="Arial"/>
              <a:buAutoNum type="arabicPeriod"/>
              <a:tabLst>
                <a:tab pos="527685" algn="l"/>
              </a:tabLst>
            </a:pPr>
            <a:r>
              <a:rPr sz="2600" spc="-5" dirty="0" smtClean="0">
                <a:latin typeface="Arial"/>
                <a:cs typeface="Arial"/>
              </a:rPr>
              <a:t>К</a:t>
            </a:r>
            <a:r>
              <a:rPr sz="2600" spc="0" dirty="0" smtClean="0">
                <a:latin typeface="Arial"/>
                <a:cs typeface="Arial"/>
              </a:rPr>
              <a:t>о</a:t>
            </a:r>
            <a:r>
              <a:rPr sz="2600" spc="-5" dirty="0" smtClean="0">
                <a:latin typeface="Arial"/>
                <a:cs typeface="Arial"/>
              </a:rPr>
              <a:t>м</a:t>
            </a:r>
            <a:r>
              <a:rPr sz="2600" spc="0" dirty="0" smtClean="0">
                <a:latin typeface="Arial"/>
                <a:cs typeface="Arial"/>
              </a:rPr>
              <a:t>у она</a:t>
            </a:r>
            <a:r>
              <a:rPr sz="2600" spc="-10" dirty="0" smtClean="0">
                <a:latin typeface="Arial"/>
                <a:cs typeface="Arial"/>
              </a:rPr>
              <a:t> </a:t>
            </a:r>
            <a:r>
              <a:rPr sz="2600" spc="0" dirty="0" smtClean="0">
                <a:latin typeface="Arial"/>
                <a:cs typeface="Arial"/>
              </a:rPr>
              <a:t>адре</a:t>
            </a:r>
            <a:r>
              <a:rPr sz="2600" spc="5" dirty="0" smtClean="0">
                <a:latin typeface="Arial"/>
                <a:cs typeface="Arial"/>
              </a:rPr>
              <a:t>с</a:t>
            </a:r>
            <a:r>
              <a:rPr sz="2600" spc="0" dirty="0" smtClean="0">
                <a:latin typeface="Arial"/>
                <a:cs typeface="Arial"/>
              </a:rPr>
              <a:t>о</a:t>
            </a:r>
            <a:r>
              <a:rPr sz="2600" spc="-5" dirty="0" smtClean="0">
                <a:latin typeface="Arial"/>
                <a:cs typeface="Arial"/>
              </a:rPr>
              <a:t>в</a:t>
            </a:r>
            <a:r>
              <a:rPr sz="2600" spc="0" dirty="0" smtClean="0">
                <a:latin typeface="Arial"/>
                <a:cs typeface="Arial"/>
              </a:rPr>
              <a:t>ан</a:t>
            </a:r>
            <a:r>
              <a:rPr sz="2600" spc="5" dirty="0" smtClean="0">
                <a:latin typeface="Arial"/>
                <a:cs typeface="Arial"/>
              </a:rPr>
              <a:t>а</a:t>
            </a:r>
            <a:r>
              <a:rPr sz="2600" spc="0" dirty="0" smtClean="0">
                <a:latin typeface="Arial"/>
                <a:cs typeface="Arial"/>
              </a:rPr>
              <a:t>?</a:t>
            </a:r>
            <a:endParaRPr sz="2600">
              <a:latin typeface="Arial"/>
              <a:cs typeface="Arial"/>
            </a:endParaRPr>
          </a:p>
          <a:p>
            <a:pPr>
              <a:lnSpc>
                <a:spcPts val="600"/>
              </a:lnSpc>
              <a:spcBef>
                <a:spcPts val="23"/>
              </a:spcBef>
              <a:buClr>
                <a:srgbClr val="003265"/>
              </a:buClr>
              <a:buFont typeface="Arial"/>
              <a:buAutoNum type="arabicPeriod"/>
            </a:pPr>
            <a:endParaRPr sz="600"/>
          </a:p>
          <a:p>
            <a:pPr marL="527685" marR="841375" indent="-515620">
              <a:lnSpc>
                <a:spcPct val="100000"/>
              </a:lnSpc>
              <a:buClr>
                <a:srgbClr val="003265"/>
              </a:buClr>
              <a:buSzPct val="75000"/>
              <a:buFont typeface="Arial"/>
              <a:buAutoNum type="arabicPeriod"/>
              <a:tabLst>
                <a:tab pos="527685" algn="l"/>
              </a:tabLst>
            </a:pPr>
            <a:r>
              <a:rPr sz="2600" dirty="0" smtClean="0">
                <a:latin typeface="Arial"/>
                <a:cs typeface="Arial"/>
              </a:rPr>
              <a:t>На</a:t>
            </a:r>
            <a:r>
              <a:rPr sz="2600" spc="-15" dirty="0" smtClean="0">
                <a:latin typeface="Arial"/>
                <a:cs typeface="Arial"/>
              </a:rPr>
              <a:t> </a:t>
            </a:r>
            <a:r>
              <a:rPr sz="2600" spc="0" dirty="0" smtClean="0">
                <a:latin typeface="Arial"/>
                <a:cs typeface="Arial"/>
              </a:rPr>
              <a:t>о</a:t>
            </a:r>
            <a:r>
              <a:rPr sz="2600" spc="5" dirty="0" smtClean="0">
                <a:latin typeface="Arial"/>
                <a:cs typeface="Arial"/>
              </a:rPr>
              <a:t>с</a:t>
            </a:r>
            <a:r>
              <a:rPr sz="2600" spc="0" dirty="0" smtClean="0">
                <a:latin typeface="Arial"/>
                <a:cs typeface="Arial"/>
              </a:rPr>
              <a:t>но</a:t>
            </a:r>
            <a:r>
              <a:rPr sz="2600" spc="-5" dirty="0" smtClean="0">
                <a:latin typeface="Arial"/>
                <a:cs typeface="Arial"/>
              </a:rPr>
              <a:t>в</a:t>
            </a:r>
            <a:r>
              <a:rPr sz="2600" spc="0" dirty="0" smtClean="0">
                <a:latin typeface="Arial"/>
                <a:cs typeface="Arial"/>
              </a:rPr>
              <a:t>ан</a:t>
            </a:r>
            <a:r>
              <a:rPr sz="2600" spc="-5" dirty="0" smtClean="0">
                <a:latin typeface="Arial"/>
                <a:cs typeface="Arial"/>
              </a:rPr>
              <a:t>и</a:t>
            </a:r>
            <a:r>
              <a:rPr sz="2600" spc="0" dirty="0" smtClean="0">
                <a:latin typeface="Arial"/>
                <a:cs typeface="Arial"/>
              </a:rPr>
              <a:t>и</a:t>
            </a:r>
            <a:r>
              <a:rPr sz="2600" spc="-5" dirty="0" smtClean="0">
                <a:latin typeface="Arial"/>
                <a:cs typeface="Arial"/>
              </a:rPr>
              <a:t> </a:t>
            </a:r>
            <a:r>
              <a:rPr sz="2600" spc="0" dirty="0" smtClean="0">
                <a:latin typeface="Arial"/>
                <a:cs typeface="Arial"/>
              </a:rPr>
              <a:t>как</a:t>
            </a:r>
            <a:r>
              <a:rPr sz="2600" spc="-5" dirty="0" smtClean="0">
                <a:latin typeface="Arial"/>
                <a:cs typeface="Arial"/>
              </a:rPr>
              <a:t>и</a:t>
            </a:r>
            <a:r>
              <a:rPr sz="2600" spc="0" dirty="0" smtClean="0">
                <a:latin typeface="Arial"/>
                <a:cs typeface="Arial"/>
              </a:rPr>
              <a:t>х</a:t>
            </a:r>
            <a:r>
              <a:rPr sz="2600" spc="-15" dirty="0" smtClean="0">
                <a:latin typeface="Arial"/>
                <a:cs typeface="Arial"/>
              </a:rPr>
              <a:t> </a:t>
            </a:r>
            <a:r>
              <a:rPr sz="2600" spc="0" dirty="0" smtClean="0">
                <a:latin typeface="Arial"/>
                <a:cs typeface="Arial"/>
              </a:rPr>
              <a:t>док</a:t>
            </a:r>
            <a:r>
              <a:rPr sz="2600" spc="5" dirty="0" smtClean="0">
                <a:latin typeface="Arial"/>
                <a:cs typeface="Arial"/>
              </a:rPr>
              <a:t>у</a:t>
            </a:r>
            <a:r>
              <a:rPr sz="2600" spc="-5" dirty="0" smtClean="0">
                <a:latin typeface="Arial"/>
                <a:cs typeface="Arial"/>
              </a:rPr>
              <a:t>м</a:t>
            </a:r>
            <a:r>
              <a:rPr sz="2600" spc="0" dirty="0" smtClean="0">
                <a:latin typeface="Arial"/>
                <a:cs typeface="Arial"/>
              </a:rPr>
              <a:t>ен</a:t>
            </a:r>
            <a:r>
              <a:rPr sz="2600" spc="-5" dirty="0" smtClean="0">
                <a:latin typeface="Arial"/>
                <a:cs typeface="Arial"/>
              </a:rPr>
              <a:t>т</a:t>
            </a:r>
            <a:r>
              <a:rPr sz="2600" spc="0" dirty="0" smtClean="0">
                <a:latin typeface="Arial"/>
                <a:cs typeface="Arial"/>
              </a:rPr>
              <a:t>о</a:t>
            </a:r>
            <a:r>
              <a:rPr sz="2600" spc="-5" dirty="0" smtClean="0">
                <a:latin typeface="Arial"/>
                <a:cs typeface="Arial"/>
              </a:rPr>
              <a:t>в</a:t>
            </a:r>
            <a:r>
              <a:rPr sz="2600" spc="0" dirty="0" smtClean="0">
                <a:latin typeface="Arial"/>
                <a:cs typeface="Arial"/>
              </a:rPr>
              <a:t>,</a:t>
            </a:r>
            <a:r>
              <a:rPr sz="2600" spc="-35" dirty="0" smtClean="0">
                <a:latin typeface="Arial"/>
                <a:cs typeface="Arial"/>
              </a:rPr>
              <a:t> </a:t>
            </a:r>
            <a:r>
              <a:rPr sz="2600" spc="5" dirty="0" smtClean="0">
                <a:latin typeface="Arial"/>
                <a:cs typeface="Arial"/>
              </a:rPr>
              <a:t>ф</a:t>
            </a:r>
            <a:r>
              <a:rPr sz="2600" spc="0" dirty="0" smtClean="0">
                <a:latin typeface="Arial"/>
                <a:cs typeface="Arial"/>
              </a:rPr>
              <a:t>ак</a:t>
            </a:r>
            <a:r>
              <a:rPr sz="2600" spc="-5" dirty="0" smtClean="0">
                <a:latin typeface="Arial"/>
                <a:cs typeface="Arial"/>
              </a:rPr>
              <a:t>т</a:t>
            </a:r>
            <a:r>
              <a:rPr sz="2600" spc="0" dirty="0" smtClean="0">
                <a:latin typeface="Arial"/>
                <a:cs typeface="Arial"/>
              </a:rPr>
              <a:t>о</a:t>
            </a:r>
            <a:r>
              <a:rPr sz="2600" spc="-5" dirty="0" smtClean="0">
                <a:latin typeface="Arial"/>
                <a:cs typeface="Arial"/>
              </a:rPr>
              <a:t>в</a:t>
            </a:r>
            <a:r>
              <a:rPr sz="2600" spc="0" dirty="0" smtClean="0">
                <a:latin typeface="Arial"/>
                <a:cs typeface="Arial"/>
              </a:rPr>
              <a:t>, </a:t>
            </a:r>
            <a:r>
              <a:rPr sz="2600" spc="5" dirty="0" smtClean="0">
                <a:latin typeface="Arial"/>
                <a:cs typeface="Arial"/>
              </a:rPr>
              <a:t>с</a:t>
            </a:r>
            <a:r>
              <a:rPr sz="2600" spc="0" dirty="0" smtClean="0">
                <a:latin typeface="Arial"/>
                <a:cs typeface="Arial"/>
              </a:rPr>
              <a:t>о</a:t>
            </a:r>
            <a:r>
              <a:rPr sz="2600" spc="5" dirty="0" smtClean="0">
                <a:latin typeface="Arial"/>
                <a:cs typeface="Arial"/>
              </a:rPr>
              <a:t>с</a:t>
            </a:r>
            <a:r>
              <a:rPr sz="2600" spc="-5" dirty="0" smtClean="0">
                <a:latin typeface="Arial"/>
                <a:cs typeface="Arial"/>
              </a:rPr>
              <a:t>т</a:t>
            </a:r>
            <a:r>
              <a:rPr sz="2600" spc="0" dirty="0" smtClean="0">
                <a:latin typeface="Arial"/>
                <a:cs typeface="Arial"/>
              </a:rPr>
              <a:t>а</a:t>
            </a:r>
            <a:r>
              <a:rPr sz="2600" spc="-5" dirty="0" smtClean="0">
                <a:latin typeface="Arial"/>
                <a:cs typeface="Arial"/>
              </a:rPr>
              <a:t>в</a:t>
            </a:r>
            <a:r>
              <a:rPr sz="2600" spc="0" dirty="0" smtClean="0">
                <a:latin typeface="Arial"/>
                <a:cs typeface="Arial"/>
              </a:rPr>
              <a:t>лена</a:t>
            </a:r>
            <a:r>
              <a:rPr sz="2600" spc="-20" dirty="0" smtClean="0">
                <a:latin typeface="Arial"/>
                <a:cs typeface="Arial"/>
              </a:rPr>
              <a:t> </a:t>
            </a:r>
            <a:r>
              <a:rPr sz="2600" spc="-5" dirty="0" smtClean="0">
                <a:latin typeface="Arial"/>
                <a:cs typeface="Arial"/>
              </a:rPr>
              <a:t>м</a:t>
            </a:r>
            <a:r>
              <a:rPr sz="2600" spc="0" dirty="0" smtClean="0">
                <a:latin typeface="Arial"/>
                <a:cs typeface="Arial"/>
              </a:rPr>
              <a:t>е</a:t>
            </a:r>
            <a:r>
              <a:rPr sz="2600" spc="-5" dirty="0" smtClean="0">
                <a:latin typeface="Arial"/>
                <a:cs typeface="Arial"/>
              </a:rPr>
              <a:t>т</a:t>
            </a:r>
            <a:r>
              <a:rPr sz="2600" spc="0" dirty="0" smtClean="0">
                <a:latin typeface="Arial"/>
                <a:cs typeface="Arial"/>
              </a:rPr>
              <a:t>од</a:t>
            </a:r>
            <a:r>
              <a:rPr sz="2600" spc="-5" dirty="0" smtClean="0">
                <a:latin typeface="Arial"/>
                <a:cs typeface="Arial"/>
              </a:rPr>
              <a:t>ич</a:t>
            </a:r>
            <a:r>
              <a:rPr sz="2600" spc="0" dirty="0" smtClean="0">
                <a:latin typeface="Arial"/>
                <a:cs typeface="Arial"/>
              </a:rPr>
              <a:t>е</a:t>
            </a:r>
            <a:r>
              <a:rPr sz="2600" spc="5" dirty="0" smtClean="0">
                <a:latin typeface="Arial"/>
                <a:cs typeface="Arial"/>
              </a:rPr>
              <a:t>с</a:t>
            </a:r>
            <a:r>
              <a:rPr sz="2600" spc="0" dirty="0" smtClean="0">
                <a:latin typeface="Arial"/>
                <a:cs typeface="Arial"/>
              </a:rPr>
              <a:t>кая</a:t>
            </a:r>
            <a:r>
              <a:rPr sz="2600" spc="-10" dirty="0" smtClean="0">
                <a:latin typeface="Arial"/>
                <a:cs typeface="Arial"/>
              </a:rPr>
              <a:t> </a:t>
            </a:r>
            <a:r>
              <a:rPr sz="2600" spc="0" dirty="0" smtClean="0">
                <a:latin typeface="Arial"/>
                <a:cs typeface="Arial"/>
              </a:rPr>
              <a:t>ра</a:t>
            </a:r>
            <a:r>
              <a:rPr sz="2600" spc="-5" dirty="0" smtClean="0">
                <a:latin typeface="Arial"/>
                <a:cs typeface="Arial"/>
              </a:rPr>
              <a:t>б</a:t>
            </a:r>
            <a:r>
              <a:rPr sz="2600" spc="0" dirty="0" smtClean="0">
                <a:latin typeface="Arial"/>
                <a:cs typeface="Arial"/>
              </a:rPr>
              <a:t>о</a:t>
            </a:r>
            <a:r>
              <a:rPr sz="2600" spc="-5" dirty="0" smtClean="0">
                <a:latin typeface="Arial"/>
                <a:cs typeface="Arial"/>
              </a:rPr>
              <a:t>т</a:t>
            </a:r>
            <a:r>
              <a:rPr sz="2600" spc="0" dirty="0" smtClean="0">
                <a:latin typeface="Arial"/>
                <a:cs typeface="Arial"/>
              </a:rPr>
              <a:t>а?</a:t>
            </a:r>
            <a:endParaRPr sz="2600">
              <a:latin typeface="Arial"/>
              <a:cs typeface="Arial"/>
            </a:endParaRPr>
          </a:p>
          <a:p>
            <a:pPr>
              <a:lnSpc>
                <a:spcPts val="600"/>
              </a:lnSpc>
              <a:spcBef>
                <a:spcPts val="23"/>
              </a:spcBef>
              <a:buClr>
                <a:srgbClr val="003265"/>
              </a:buClr>
              <a:buFont typeface="Arial"/>
              <a:buAutoNum type="arabicPeriod"/>
            </a:pPr>
            <a:endParaRPr sz="600"/>
          </a:p>
          <a:p>
            <a:pPr marL="527685" indent="-515620">
              <a:lnSpc>
                <a:spcPct val="100000"/>
              </a:lnSpc>
              <a:buClr>
                <a:srgbClr val="003265"/>
              </a:buClr>
              <a:buSzPct val="75000"/>
              <a:buFont typeface="Arial"/>
              <a:buAutoNum type="arabicPeriod"/>
              <a:tabLst>
                <a:tab pos="527685" algn="l"/>
              </a:tabLst>
            </a:pPr>
            <a:r>
              <a:rPr sz="2600" spc="-5" dirty="0" smtClean="0">
                <a:latin typeface="Arial"/>
                <a:cs typeface="Arial"/>
              </a:rPr>
              <a:t>К</a:t>
            </a:r>
            <a:r>
              <a:rPr sz="2600" spc="0" dirty="0" smtClean="0">
                <a:latin typeface="Arial"/>
                <a:cs typeface="Arial"/>
              </a:rPr>
              <a:t>ако</a:t>
            </a:r>
            <a:r>
              <a:rPr sz="2600" spc="-5" dirty="0" smtClean="0">
                <a:latin typeface="Arial"/>
                <a:cs typeface="Arial"/>
              </a:rPr>
              <a:t>в</a:t>
            </a:r>
            <a:r>
              <a:rPr sz="2600" spc="0" dirty="0" smtClean="0">
                <a:latin typeface="Arial"/>
                <a:cs typeface="Arial"/>
              </a:rPr>
              <a:t>а</a:t>
            </a:r>
            <a:r>
              <a:rPr sz="2600" spc="-5" dirty="0" smtClean="0">
                <a:latin typeface="Arial"/>
                <a:cs typeface="Arial"/>
              </a:rPr>
              <a:t> </a:t>
            </a:r>
            <a:r>
              <a:rPr sz="2600" spc="5" dirty="0" smtClean="0">
                <a:latin typeface="Arial"/>
                <a:cs typeface="Arial"/>
              </a:rPr>
              <a:t>с</a:t>
            </a:r>
            <a:r>
              <a:rPr sz="2600" spc="-5" dirty="0" smtClean="0">
                <a:latin typeface="Arial"/>
                <a:cs typeface="Arial"/>
              </a:rPr>
              <a:t>и</a:t>
            </a:r>
            <a:r>
              <a:rPr sz="2600" spc="5" dirty="0" smtClean="0">
                <a:latin typeface="Arial"/>
                <a:cs typeface="Arial"/>
              </a:rPr>
              <a:t>с</a:t>
            </a:r>
            <a:r>
              <a:rPr sz="2600" spc="-5" dirty="0" smtClean="0">
                <a:latin typeface="Arial"/>
                <a:cs typeface="Arial"/>
              </a:rPr>
              <a:t>т</a:t>
            </a:r>
            <a:r>
              <a:rPr sz="2600" spc="0" dirty="0" smtClean="0">
                <a:latin typeface="Arial"/>
                <a:cs typeface="Arial"/>
              </a:rPr>
              <a:t>е</a:t>
            </a:r>
            <a:r>
              <a:rPr sz="2600" spc="-5" dirty="0" smtClean="0">
                <a:latin typeface="Arial"/>
                <a:cs typeface="Arial"/>
              </a:rPr>
              <a:t>м</a:t>
            </a:r>
            <a:r>
              <a:rPr sz="2600" spc="0" dirty="0" smtClean="0">
                <a:latin typeface="Arial"/>
                <a:cs typeface="Arial"/>
              </a:rPr>
              <a:t>а</a:t>
            </a:r>
            <a:r>
              <a:rPr sz="2600" spc="-15" dirty="0" smtClean="0">
                <a:latin typeface="Arial"/>
                <a:cs typeface="Arial"/>
              </a:rPr>
              <a:t> </a:t>
            </a:r>
            <a:r>
              <a:rPr sz="2600" spc="-5" dirty="0" smtClean="0">
                <a:latin typeface="Arial"/>
                <a:cs typeface="Arial"/>
              </a:rPr>
              <a:t>и</a:t>
            </a:r>
            <a:r>
              <a:rPr sz="2600" spc="-10" dirty="0" smtClean="0">
                <a:latin typeface="Arial"/>
                <a:cs typeface="Arial"/>
              </a:rPr>
              <a:t>з</a:t>
            </a:r>
            <a:r>
              <a:rPr sz="2600" spc="0" dirty="0" smtClean="0">
                <a:latin typeface="Arial"/>
                <a:cs typeface="Arial"/>
              </a:rPr>
              <a:t>ло</a:t>
            </a:r>
            <a:r>
              <a:rPr sz="2600" spc="-5" dirty="0" smtClean="0">
                <a:latin typeface="Arial"/>
                <a:cs typeface="Arial"/>
              </a:rPr>
              <a:t>ж</a:t>
            </a:r>
            <a:r>
              <a:rPr sz="2600" spc="0" dirty="0" smtClean="0">
                <a:latin typeface="Arial"/>
                <a:cs typeface="Arial"/>
              </a:rPr>
              <a:t>ен</a:t>
            </a:r>
            <a:r>
              <a:rPr sz="2600" spc="-5" dirty="0" smtClean="0">
                <a:latin typeface="Arial"/>
                <a:cs typeface="Arial"/>
              </a:rPr>
              <a:t>и</a:t>
            </a:r>
            <a:r>
              <a:rPr sz="2600" spc="0" dirty="0" smtClean="0">
                <a:latin typeface="Arial"/>
                <a:cs typeface="Arial"/>
              </a:rPr>
              <a:t>я</a:t>
            </a:r>
            <a:r>
              <a:rPr sz="2600" spc="-20" dirty="0" smtClean="0">
                <a:latin typeface="Arial"/>
                <a:cs typeface="Arial"/>
              </a:rPr>
              <a:t> </a:t>
            </a:r>
            <a:r>
              <a:rPr sz="2600" spc="-5" dirty="0" smtClean="0">
                <a:latin typeface="Arial"/>
                <a:cs typeface="Arial"/>
              </a:rPr>
              <a:t>м</a:t>
            </a:r>
            <a:r>
              <a:rPr sz="2600" spc="0" dirty="0" smtClean="0">
                <a:latin typeface="Arial"/>
                <a:cs typeface="Arial"/>
              </a:rPr>
              <a:t>а</a:t>
            </a:r>
            <a:r>
              <a:rPr sz="2600" spc="-5" dirty="0" smtClean="0">
                <a:latin typeface="Arial"/>
                <a:cs typeface="Arial"/>
              </a:rPr>
              <a:t>т</a:t>
            </a:r>
            <a:r>
              <a:rPr sz="2600" spc="0" dirty="0" smtClean="0">
                <a:latin typeface="Arial"/>
                <a:cs typeface="Arial"/>
              </a:rPr>
              <a:t>ер</a:t>
            </a:r>
            <a:r>
              <a:rPr sz="2600" spc="-5" dirty="0" smtClean="0">
                <a:latin typeface="Arial"/>
                <a:cs typeface="Arial"/>
              </a:rPr>
              <a:t>и</a:t>
            </a:r>
            <a:r>
              <a:rPr sz="2600" spc="0" dirty="0" smtClean="0">
                <a:latin typeface="Arial"/>
                <a:cs typeface="Arial"/>
              </a:rPr>
              <a:t>ала?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83673" y="2330195"/>
            <a:ext cx="7010399" cy="318515"/>
          </a:xfrm>
          <a:custGeom>
            <a:avLst/>
            <a:gdLst/>
            <a:ahLst/>
            <a:cxnLst/>
            <a:rect l="l" t="t" r="r" b="b"/>
            <a:pathLst>
              <a:path w="7010399" h="318515">
                <a:moveTo>
                  <a:pt x="0" y="0"/>
                </a:moveTo>
                <a:lnTo>
                  <a:pt x="0" y="318515"/>
                </a:lnTo>
                <a:lnTo>
                  <a:pt x="7010399" y="318515"/>
                </a:lnTo>
                <a:lnTo>
                  <a:pt x="701039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02673" y="2330195"/>
            <a:ext cx="394715" cy="320039"/>
          </a:xfrm>
          <a:custGeom>
            <a:avLst/>
            <a:gdLst/>
            <a:ahLst/>
            <a:cxnLst/>
            <a:rect l="l" t="t" r="r" b="b"/>
            <a:pathLst>
              <a:path w="394715" h="320039">
                <a:moveTo>
                  <a:pt x="394715" y="320039"/>
                </a:moveTo>
                <a:lnTo>
                  <a:pt x="394715" y="0"/>
                </a:lnTo>
                <a:lnTo>
                  <a:pt x="198119" y="0"/>
                </a:lnTo>
                <a:lnTo>
                  <a:pt x="150408" y="4649"/>
                </a:lnTo>
                <a:lnTo>
                  <a:pt x="106936" y="17858"/>
                </a:lnTo>
                <a:lnTo>
                  <a:pt x="69059" y="38514"/>
                </a:lnTo>
                <a:lnTo>
                  <a:pt x="38136" y="65507"/>
                </a:lnTo>
                <a:lnTo>
                  <a:pt x="15525" y="97726"/>
                </a:lnTo>
                <a:lnTo>
                  <a:pt x="2584" y="134060"/>
                </a:lnTo>
                <a:lnTo>
                  <a:pt x="0" y="160019"/>
                </a:lnTo>
                <a:lnTo>
                  <a:pt x="654" y="173146"/>
                </a:lnTo>
                <a:lnTo>
                  <a:pt x="10070" y="210604"/>
                </a:lnTo>
                <a:lnTo>
                  <a:pt x="29609" y="244318"/>
                </a:lnTo>
                <a:lnTo>
                  <a:pt x="57911" y="273176"/>
                </a:lnTo>
                <a:lnTo>
                  <a:pt x="93621" y="296068"/>
                </a:lnTo>
                <a:lnTo>
                  <a:pt x="135379" y="311883"/>
                </a:lnTo>
                <a:lnTo>
                  <a:pt x="181829" y="319509"/>
                </a:lnTo>
                <a:lnTo>
                  <a:pt x="198119" y="320039"/>
                </a:lnTo>
                <a:lnTo>
                  <a:pt x="394715" y="320039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1799" rIns="0" bIns="0" rtlCol="0">
            <a:noAutofit/>
          </a:bodyPr>
          <a:lstStyle/>
          <a:p>
            <a:pPr marL="1445895">
              <a:lnSpc>
                <a:spcPct val="100000"/>
              </a:lnSpc>
            </a:pPr>
            <a:r>
              <a:rPr sz="3600" b="1" dirty="0" smtClean="0">
                <a:latin typeface="Arial"/>
                <a:cs typeface="Arial"/>
              </a:rPr>
              <a:t>Ме</a:t>
            </a:r>
            <a:r>
              <a:rPr sz="3600" b="1" spc="-20" dirty="0" smtClean="0">
                <a:latin typeface="Arial"/>
                <a:cs typeface="Arial"/>
              </a:rPr>
              <a:t>т</a:t>
            </a:r>
            <a:r>
              <a:rPr sz="3600" b="1" spc="-30" dirty="0" smtClean="0">
                <a:latin typeface="Arial"/>
                <a:cs typeface="Arial"/>
              </a:rPr>
              <a:t>одич</a:t>
            </a:r>
            <a:r>
              <a:rPr sz="3600" b="1" spc="0" dirty="0" smtClean="0">
                <a:latin typeface="Arial"/>
                <a:cs typeface="Arial"/>
              </a:rPr>
              <a:t>ес</a:t>
            </a:r>
            <a:r>
              <a:rPr sz="3600" b="1" spc="-5" dirty="0" smtClean="0">
                <a:latin typeface="Arial"/>
                <a:cs typeface="Arial"/>
              </a:rPr>
              <a:t>ка</a:t>
            </a:r>
            <a:r>
              <a:rPr sz="3600" b="1" spc="0" dirty="0" smtClean="0">
                <a:latin typeface="Arial"/>
                <a:cs typeface="Arial"/>
              </a:rPr>
              <a:t>я</a:t>
            </a:r>
            <a:r>
              <a:rPr sz="3600" b="1" spc="-5" dirty="0" smtClean="0">
                <a:latin typeface="Arial"/>
                <a:cs typeface="Arial"/>
              </a:rPr>
              <a:t> п</a:t>
            </a:r>
            <a:r>
              <a:rPr sz="3600" b="1" spc="0" dirty="0" smtClean="0">
                <a:latin typeface="Arial"/>
                <a:cs typeface="Arial"/>
              </a:rPr>
              <a:t>а</a:t>
            </a:r>
            <a:r>
              <a:rPr sz="3600" b="1" spc="-30" dirty="0" smtClean="0">
                <a:latin typeface="Arial"/>
                <a:cs typeface="Arial"/>
              </a:rPr>
              <a:t>м</a:t>
            </a:r>
            <a:r>
              <a:rPr sz="3600" b="1" spc="-5" dirty="0" smtClean="0">
                <a:latin typeface="Arial"/>
                <a:cs typeface="Arial"/>
              </a:rPr>
              <a:t>я</a:t>
            </a:r>
            <a:r>
              <a:rPr sz="3600" b="1" spc="-20" dirty="0" smtClean="0">
                <a:latin typeface="Arial"/>
                <a:cs typeface="Arial"/>
              </a:rPr>
              <a:t>т</a:t>
            </a:r>
            <a:r>
              <a:rPr sz="3600" b="1" spc="-5" dirty="0" smtClean="0">
                <a:latin typeface="Arial"/>
                <a:cs typeface="Arial"/>
              </a:rPr>
              <a:t>к</a:t>
            </a:r>
            <a:r>
              <a:rPr sz="3600" b="1" spc="0" dirty="0" smtClean="0">
                <a:latin typeface="Arial"/>
                <a:cs typeface="Arial"/>
              </a:rPr>
              <a:t>а</a:t>
            </a:r>
            <a:endParaRPr sz="3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33916" y="2747262"/>
            <a:ext cx="6896734" cy="27400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indent="0">
              <a:lnSpc>
                <a:spcPct val="100000"/>
              </a:lnSpc>
            </a:pPr>
            <a:r>
              <a:rPr sz="2800" spc="-30" dirty="0" smtClean="0">
                <a:latin typeface="Arial"/>
                <a:cs typeface="Arial"/>
              </a:rPr>
              <a:t>С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20" dirty="0" smtClean="0">
                <a:latin typeface="Arial"/>
                <a:cs typeface="Arial"/>
              </a:rPr>
              <a:t>ерж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т</a:t>
            </a:r>
            <a:r>
              <a:rPr sz="2800" spc="30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кратк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10" dirty="0" smtClean="0">
                <a:latin typeface="Arial"/>
                <a:cs typeface="Arial"/>
              </a:rPr>
              <a:t>,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20" dirty="0" smtClean="0">
                <a:latin typeface="Arial"/>
                <a:cs typeface="Arial"/>
              </a:rPr>
              <a:t>а</a:t>
            </a:r>
            <a:r>
              <a:rPr sz="2800" spc="-25" dirty="0" smtClean="0">
                <a:latin typeface="Arial"/>
                <a:cs typeface="Arial"/>
              </a:rPr>
              <a:t>мы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5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важн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10" dirty="0" smtClean="0">
                <a:latin typeface="Arial"/>
                <a:cs typeface="Arial"/>
              </a:rPr>
              <a:t> с</a:t>
            </a:r>
            <a:r>
              <a:rPr sz="2800" spc="-20" dirty="0" smtClean="0">
                <a:latin typeface="Arial"/>
                <a:cs typeface="Arial"/>
              </a:rPr>
              <a:t>ве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20" dirty="0" smtClean="0">
                <a:latin typeface="Arial"/>
                <a:cs typeface="Arial"/>
              </a:rPr>
              <a:t>ен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я</a:t>
            </a:r>
            <a:r>
              <a:rPr sz="2800" spc="10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10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в</a:t>
            </a:r>
            <a:r>
              <a:rPr sz="2800" spc="-25" dirty="0" smtClean="0">
                <a:latin typeface="Arial"/>
                <a:cs typeface="Arial"/>
              </a:rPr>
              <a:t>ып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20" dirty="0" smtClean="0">
                <a:latin typeface="Arial"/>
                <a:cs typeface="Arial"/>
              </a:rPr>
              <a:t>нен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и</a:t>
            </a:r>
            <a:r>
              <a:rPr sz="2800" spc="20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как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х</a:t>
            </a:r>
            <a:r>
              <a:rPr sz="2800" spc="-5" dirty="0" smtClean="0">
                <a:latin typeface="Arial"/>
                <a:cs typeface="Arial"/>
              </a:rPr>
              <a:t>-</a:t>
            </a:r>
            <a:r>
              <a:rPr sz="2800" spc="-25" dirty="0" smtClean="0">
                <a:latin typeface="Arial"/>
                <a:cs typeface="Arial"/>
              </a:rPr>
              <a:t>либ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15" dirty="0" smtClean="0">
                <a:latin typeface="Arial"/>
                <a:cs typeface="Arial"/>
              </a:rPr>
              <a:t> о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ера</a:t>
            </a:r>
            <a:r>
              <a:rPr sz="2800" spc="-25" dirty="0" smtClean="0">
                <a:latin typeface="Arial"/>
                <a:cs typeface="Arial"/>
              </a:rPr>
              <a:t>ци</a:t>
            </a:r>
            <a:r>
              <a:rPr sz="2800" spc="-20" dirty="0" smtClean="0">
                <a:latin typeface="Arial"/>
                <a:cs typeface="Arial"/>
              </a:rPr>
              <a:t>й</a:t>
            </a:r>
            <a:r>
              <a:rPr sz="2800" spc="1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ил</a:t>
            </a:r>
            <a:r>
              <a:rPr sz="2800" spc="-20" dirty="0" smtClean="0">
                <a:latin typeface="Arial"/>
                <a:cs typeface="Arial"/>
              </a:rPr>
              <a:t>и</a:t>
            </a:r>
            <a:r>
              <a:rPr sz="2800" spc="10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10" dirty="0" smtClean="0">
                <a:latin typeface="Arial"/>
                <a:cs typeface="Arial"/>
              </a:rPr>
              <a:t>су</a:t>
            </a:r>
            <a:r>
              <a:rPr sz="2800" spc="-20" dirty="0" smtClean="0">
                <a:latin typeface="Arial"/>
                <a:cs typeface="Arial"/>
              </a:rPr>
              <a:t>ще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тв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20" dirty="0" smtClean="0">
                <a:latin typeface="Arial"/>
                <a:cs typeface="Arial"/>
              </a:rPr>
              <a:t>ен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и </a:t>
            </a:r>
            <a:r>
              <a:rPr sz="2800" spc="-15" dirty="0" smtClean="0">
                <a:latin typeface="Arial"/>
                <a:cs typeface="Arial"/>
              </a:rPr>
              <a:t>как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х</a:t>
            </a:r>
            <a:r>
              <a:rPr sz="2800" spc="-5" dirty="0" smtClean="0">
                <a:latin typeface="Arial"/>
                <a:cs typeface="Arial"/>
              </a:rPr>
              <a:t>-</a:t>
            </a:r>
            <a:r>
              <a:rPr sz="2800" spc="-25" dirty="0" smtClean="0">
                <a:latin typeface="Arial"/>
                <a:cs typeface="Arial"/>
              </a:rPr>
              <a:t>либ</a:t>
            </a:r>
            <a:r>
              <a:rPr sz="2800" spc="-20" dirty="0" smtClean="0">
                <a:latin typeface="Arial"/>
                <a:cs typeface="Arial"/>
              </a:rPr>
              <a:t>о ф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15" dirty="0" smtClean="0">
                <a:latin typeface="Arial"/>
                <a:cs typeface="Arial"/>
              </a:rPr>
              <a:t>нк</a:t>
            </a:r>
            <a:r>
              <a:rPr sz="2800" spc="-25" dirty="0" smtClean="0">
                <a:latin typeface="Arial"/>
                <a:cs typeface="Arial"/>
              </a:rPr>
              <a:t>ций</a:t>
            </a:r>
            <a:r>
              <a:rPr sz="2800" spc="-10" dirty="0" smtClean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700"/>
              </a:lnSpc>
              <a:spcBef>
                <a:spcPts val="3"/>
              </a:spcBef>
            </a:pPr>
            <a:endParaRPr sz="7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 marL="338455">
              <a:lnSpc>
                <a:spcPct val="100000"/>
              </a:lnSpc>
            </a:pPr>
            <a:r>
              <a:rPr sz="2800" spc="-25" dirty="0" smtClean="0">
                <a:solidFill>
                  <a:srgbClr val="CC3200"/>
                </a:solidFill>
                <a:latin typeface="Arial"/>
                <a:cs typeface="Arial"/>
              </a:rPr>
              <a:t>П</a:t>
            </a:r>
            <a:r>
              <a:rPr sz="2800" spc="-20" dirty="0" smtClean="0">
                <a:solidFill>
                  <a:srgbClr val="CC3200"/>
                </a:solidFill>
                <a:latin typeface="Arial"/>
                <a:cs typeface="Arial"/>
              </a:rPr>
              <a:t>о</a:t>
            </a:r>
            <a:r>
              <a:rPr sz="2800" spc="5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800" spc="-20" dirty="0" smtClean="0">
                <a:solidFill>
                  <a:srgbClr val="CC3200"/>
                </a:solidFill>
                <a:latin typeface="Arial"/>
                <a:cs typeface="Arial"/>
              </a:rPr>
              <a:t>о</a:t>
            </a:r>
            <a:r>
              <a:rPr sz="2800" spc="-25" dirty="0" smtClean="0">
                <a:solidFill>
                  <a:srgbClr val="CC3200"/>
                </a:solidFill>
                <a:latin typeface="Arial"/>
                <a:cs typeface="Arial"/>
              </a:rPr>
              <a:t>б</a:t>
            </a:r>
            <a:r>
              <a:rPr sz="2800" spc="-20" dirty="0" smtClean="0">
                <a:solidFill>
                  <a:srgbClr val="CC3200"/>
                </a:solidFill>
                <a:latin typeface="Arial"/>
                <a:cs typeface="Arial"/>
              </a:rPr>
              <a:t>ъе</a:t>
            </a:r>
            <a:r>
              <a:rPr sz="2800" spc="-25" dirty="0" smtClean="0">
                <a:solidFill>
                  <a:srgbClr val="CC3200"/>
                </a:solidFill>
                <a:latin typeface="Arial"/>
                <a:cs typeface="Arial"/>
              </a:rPr>
              <a:t>м</a:t>
            </a:r>
            <a:r>
              <a:rPr sz="2800" spc="-15" dirty="0" smtClean="0">
                <a:solidFill>
                  <a:srgbClr val="CC3200"/>
                </a:solidFill>
                <a:latin typeface="Arial"/>
                <a:cs typeface="Arial"/>
              </a:rPr>
              <a:t>у</a:t>
            </a:r>
            <a:r>
              <a:rPr sz="2800" spc="-10" dirty="0" smtClean="0">
                <a:solidFill>
                  <a:srgbClr val="CC3200"/>
                </a:solidFill>
                <a:latin typeface="Arial"/>
                <a:cs typeface="Arial"/>
              </a:rPr>
              <a:t>, </a:t>
            </a:r>
            <a:r>
              <a:rPr sz="2800" spc="-20" dirty="0" smtClean="0">
                <a:solidFill>
                  <a:srgbClr val="CC3200"/>
                </a:solidFill>
                <a:latin typeface="Arial"/>
                <a:cs typeface="Arial"/>
              </a:rPr>
              <a:t>о</a:t>
            </a:r>
            <a:r>
              <a:rPr sz="2800" spc="-25" dirty="0" smtClean="0">
                <a:solidFill>
                  <a:srgbClr val="CC3200"/>
                </a:solidFill>
                <a:latin typeface="Arial"/>
                <a:cs typeface="Arial"/>
              </a:rPr>
              <a:t>бы</a:t>
            </a:r>
            <a:r>
              <a:rPr sz="2800" spc="-20" dirty="0" smtClean="0">
                <a:solidFill>
                  <a:srgbClr val="CC3200"/>
                </a:solidFill>
                <a:latin typeface="Arial"/>
                <a:cs typeface="Arial"/>
              </a:rPr>
              <a:t>чно</a:t>
            </a:r>
            <a:r>
              <a:rPr sz="2800" spc="30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800" spc="-20" dirty="0" smtClean="0">
                <a:solidFill>
                  <a:srgbClr val="CC3200"/>
                </a:solidFill>
                <a:latin typeface="Arial"/>
                <a:cs typeface="Arial"/>
              </a:rPr>
              <a:t>не</a:t>
            </a:r>
            <a:r>
              <a:rPr sz="2800" spc="5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800" spc="-25" dirty="0" smtClean="0">
                <a:solidFill>
                  <a:srgbClr val="CC3200"/>
                </a:solidFill>
                <a:latin typeface="Arial"/>
                <a:cs typeface="Arial"/>
              </a:rPr>
              <a:t>б</a:t>
            </a:r>
            <a:r>
              <a:rPr sz="2800" spc="-20" dirty="0" smtClean="0">
                <a:solidFill>
                  <a:srgbClr val="CC3200"/>
                </a:solidFill>
                <a:latin typeface="Arial"/>
                <a:cs typeface="Arial"/>
              </a:rPr>
              <a:t>о</a:t>
            </a:r>
            <a:r>
              <a:rPr sz="2800" spc="-25" dirty="0" smtClean="0">
                <a:solidFill>
                  <a:srgbClr val="CC3200"/>
                </a:solidFill>
                <a:latin typeface="Arial"/>
                <a:cs typeface="Arial"/>
              </a:rPr>
              <a:t>л</a:t>
            </a:r>
            <a:r>
              <a:rPr sz="2800" spc="-20" dirty="0" smtClean="0">
                <a:solidFill>
                  <a:srgbClr val="CC3200"/>
                </a:solidFill>
                <a:latin typeface="Arial"/>
                <a:cs typeface="Arial"/>
              </a:rPr>
              <a:t>ее</a:t>
            </a:r>
            <a:r>
              <a:rPr sz="2800" spc="20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800" spc="-20" dirty="0" smtClean="0">
                <a:solidFill>
                  <a:srgbClr val="CC3200"/>
                </a:solidFill>
                <a:latin typeface="Arial"/>
                <a:cs typeface="Arial"/>
              </a:rPr>
              <a:t>1</a:t>
            </a:r>
            <a:r>
              <a:rPr sz="2800" spc="5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800" spc="-25" dirty="0" smtClean="0">
                <a:solidFill>
                  <a:srgbClr val="CC3200"/>
                </a:solidFill>
                <a:latin typeface="Arial"/>
                <a:cs typeface="Arial"/>
              </a:rPr>
              <a:t>ли</a:t>
            </a:r>
            <a:r>
              <a:rPr sz="2800" spc="-10" dirty="0" smtClean="0">
                <a:solidFill>
                  <a:srgbClr val="CC3200"/>
                </a:solidFill>
                <a:latin typeface="Arial"/>
                <a:cs typeface="Arial"/>
              </a:rPr>
              <a:t>с</a:t>
            </a:r>
            <a:r>
              <a:rPr sz="2800" spc="-15" dirty="0" smtClean="0">
                <a:solidFill>
                  <a:srgbClr val="CC3200"/>
                </a:solidFill>
                <a:latin typeface="Arial"/>
                <a:cs typeface="Arial"/>
              </a:rPr>
              <a:t>та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83673" y="2330195"/>
            <a:ext cx="7010399" cy="318515"/>
          </a:xfrm>
          <a:custGeom>
            <a:avLst/>
            <a:gdLst/>
            <a:ahLst/>
            <a:cxnLst/>
            <a:rect l="l" t="t" r="r" b="b"/>
            <a:pathLst>
              <a:path w="7010399" h="318515">
                <a:moveTo>
                  <a:pt x="0" y="0"/>
                </a:moveTo>
                <a:lnTo>
                  <a:pt x="0" y="318515"/>
                </a:lnTo>
                <a:lnTo>
                  <a:pt x="7010399" y="318515"/>
                </a:lnTo>
                <a:lnTo>
                  <a:pt x="701039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02673" y="2330195"/>
            <a:ext cx="394715" cy="320039"/>
          </a:xfrm>
          <a:custGeom>
            <a:avLst/>
            <a:gdLst/>
            <a:ahLst/>
            <a:cxnLst/>
            <a:rect l="l" t="t" r="r" b="b"/>
            <a:pathLst>
              <a:path w="394715" h="320039">
                <a:moveTo>
                  <a:pt x="394715" y="320039"/>
                </a:moveTo>
                <a:lnTo>
                  <a:pt x="394715" y="0"/>
                </a:lnTo>
                <a:lnTo>
                  <a:pt x="198119" y="0"/>
                </a:lnTo>
                <a:lnTo>
                  <a:pt x="150408" y="4649"/>
                </a:lnTo>
                <a:lnTo>
                  <a:pt x="106936" y="17858"/>
                </a:lnTo>
                <a:lnTo>
                  <a:pt x="69059" y="38514"/>
                </a:lnTo>
                <a:lnTo>
                  <a:pt x="38136" y="65507"/>
                </a:lnTo>
                <a:lnTo>
                  <a:pt x="15525" y="97726"/>
                </a:lnTo>
                <a:lnTo>
                  <a:pt x="2584" y="134060"/>
                </a:lnTo>
                <a:lnTo>
                  <a:pt x="0" y="160019"/>
                </a:lnTo>
                <a:lnTo>
                  <a:pt x="654" y="173146"/>
                </a:lnTo>
                <a:lnTo>
                  <a:pt x="10070" y="210604"/>
                </a:lnTo>
                <a:lnTo>
                  <a:pt x="29609" y="244318"/>
                </a:lnTo>
                <a:lnTo>
                  <a:pt x="57911" y="273176"/>
                </a:lnTo>
                <a:lnTo>
                  <a:pt x="93621" y="296068"/>
                </a:lnTo>
                <a:lnTo>
                  <a:pt x="135379" y="311883"/>
                </a:lnTo>
                <a:lnTo>
                  <a:pt x="181829" y="319509"/>
                </a:lnTo>
                <a:lnTo>
                  <a:pt x="198119" y="320039"/>
                </a:lnTo>
                <a:lnTo>
                  <a:pt x="394715" y="320039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1799" rIns="0" bIns="0" rtlCol="0">
            <a:noAutofit/>
          </a:bodyPr>
          <a:lstStyle/>
          <a:p>
            <a:pPr marL="711200">
              <a:lnSpc>
                <a:spcPct val="100000"/>
              </a:lnSpc>
            </a:pPr>
            <a:r>
              <a:rPr sz="3600" b="1" dirty="0" smtClean="0">
                <a:latin typeface="Arial"/>
                <a:cs typeface="Arial"/>
              </a:rPr>
              <a:t>Ме</a:t>
            </a:r>
            <a:r>
              <a:rPr sz="3600" b="1" spc="-20" dirty="0" smtClean="0">
                <a:latin typeface="Arial"/>
                <a:cs typeface="Arial"/>
              </a:rPr>
              <a:t>т</a:t>
            </a:r>
            <a:r>
              <a:rPr sz="3600" b="1" spc="-30" dirty="0" smtClean="0">
                <a:latin typeface="Arial"/>
                <a:cs typeface="Arial"/>
              </a:rPr>
              <a:t>одич</a:t>
            </a:r>
            <a:r>
              <a:rPr sz="3600" b="1" spc="0" dirty="0" smtClean="0">
                <a:latin typeface="Arial"/>
                <a:cs typeface="Arial"/>
              </a:rPr>
              <a:t>ес</a:t>
            </a:r>
            <a:r>
              <a:rPr sz="3600" b="1" spc="-5" dirty="0" smtClean="0">
                <a:latin typeface="Arial"/>
                <a:cs typeface="Arial"/>
              </a:rPr>
              <a:t>к</a:t>
            </a:r>
            <a:r>
              <a:rPr sz="3600" b="1" spc="-30" dirty="0" smtClean="0">
                <a:latin typeface="Arial"/>
                <a:cs typeface="Arial"/>
              </a:rPr>
              <a:t>и</a:t>
            </a:r>
            <a:r>
              <a:rPr sz="3600" b="1" spc="0" dirty="0" smtClean="0">
                <a:latin typeface="Arial"/>
                <a:cs typeface="Arial"/>
              </a:rPr>
              <a:t>е</a:t>
            </a:r>
            <a:r>
              <a:rPr sz="3600" b="1" spc="5" dirty="0" smtClean="0">
                <a:latin typeface="Arial"/>
                <a:cs typeface="Arial"/>
              </a:rPr>
              <a:t> </a:t>
            </a:r>
            <a:r>
              <a:rPr sz="3600" b="1" spc="-30" dirty="0" smtClean="0">
                <a:latin typeface="Arial"/>
                <a:cs typeface="Arial"/>
              </a:rPr>
              <a:t>р</a:t>
            </a:r>
            <a:r>
              <a:rPr sz="3600" b="1" spc="0" dirty="0" smtClean="0">
                <a:latin typeface="Arial"/>
                <a:cs typeface="Arial"/>
              </a:rPr>
              <a:t>е</a:t>
            </a:r>
            <a:r>
              <a:rPr sz="3600" b="1" spc="-5" dirty="0" smtClean="0">
                <a:latin typeface="Arial"/>
                <a:cs typeface="Arial"/>
              </a:rPr>
              <a:t>к</a:t>
            </a:r>
            <a:r>
              <a:rPr sz="3600" b="1" spc="-30" dirty="0" smtClean="0">
                <a:latin typeface="Arial"/>
                <a:cs typeface="Arial"/>
              </a:rPr>
              <a:t>оме</a:t>
            </a:r>
            <a:r>
              <a:rPr sz="3600" b="1" spc="-5" dirty="0" smtClean="0">
                <a:latin typeface="Arial"/>
                <a:cs typeface="Arial"/>
              </a:rPr>
              <a:t>н</a:t>
            </a:r>
            <a:r>
              <a:rPr sz="3600" b="1" spc="-30" dirty="0" smtClean="0">
                <a:latin typeface="Arial"/>
                <a:cs typeface="Arial"/>
              </a:rPr>
              <a:t>д</a:t>
            </a:r>
            <a:r>
              <a:rPr sz="3600" b="1" spc="0" dirty="0" smtClean="0">
                <a:latin typeface="Arial"/>
                <a:cs typeface="Arial"/>
              </a:rPr>
              <a:t>а</a:t>
            </a:r>
            <a:r>
              <a:rPr sz="3600" b="1" spc="-30" dirty="0" smtClean="0">
                <a:latin typeface="Arial"/>
                <a:cs typeface="Arial"/>
              </a:rPr>
              <a:t>ци</a:t>
            </a:r>
            <a:r>
              <a:rPr sz="3600" b="1" spc="-25" dirty="0" smtClean="0">
                <a:latin typeface="Arial"/>
                <a:cs typeface="Arial"/>
              </a:rPr>
              <a:t>и</a:t>
            </a:r>
            <a:endParaRPr sz="3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33916" y="3259326"/>
            <a:ext cx="7058659" cy="25698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indent="0">
              <a:lnSpc>
                <a:spcPct val="100000"/>
              </a:lnSpc>
            </a:pPr>
            <a:r>
              <a:rPr sz="2800" spc="-30" dirty="0" smtClean="0">
                <a:latin typeface="Arial"/>
                <a:cs typeface="Arial"/>
              </a:rPr>
              <a:t>М</a:t>
            </a:r>
            <a:r>
              <a:rPr sz="2800" spc="-15" dirty="0" smtClean="0">
                <a:latin typeface="Arial"/>
                <a:cs typeface="Arial"/>
              </a:rPr>
              <a:t>ето</a:t>
            </a:r>
            <a:r>
              <a:rPr sz="2800" spc="-25" dirty="0" smtClean="0">
                <a:latin typeface="Arial"/>
                <a:cs typeface="Arial"/>
              </a:rPr>
              <a:t>ди</a:t>
            </a:r>
            <a:r>
              <a:rPr sz="2800" spc="-20" dirty="0" smtClean="0">
                <a:latin typeface="Arial"/>
                <a:cs typeface="Arial"/>
              </a:rPr>
              <a:t>че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кое</a:t>
            </a:r>
            <a:r>
              <a:rPr sz="2800" spc="4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з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20" dirty="0" smtClean="0">
                <a:latin typeface="Arial"/>
                <a:cs typeface="Arial"/>
              </a:rPr>
              <a:t>ан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е</a:t>
            </a:r>
            <a:r>
              <a:rPr sz="2800" spc="-10" dirty="0" smtClean="0">
                <a:latin typeface="Arial"/>
                <a:cs typeface="Arial"/>
              </a:rPr>
              <a:t>,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20" dirty="0" smtClean="0">
                <a:latin typeface="Arial"/>
                <a:cs typeface="Arial"/>
              </a:rPr>
              <a:t>ержащее</a:t>
            </a:r>
            <a:r>
              <a:rPr sz="2800" spc="-10" dirty="0" smtClean="0">
                <a:latin typeface="Arial"/>
                <a:cs typeface="Arial"/>
              </a:rPr>
              <a:t> </a:t>
            </a:r>
            <a:r>
              <a:rPr sz="2800" b="1" spc="-15" dirty="0" smtClean="0">
                <a:solidFill>
                  <a:srgbClr val="CC3200"/>
                </a:solidFill>
                <a:latin typeface="Arial"/>
                <a:cs typeface="Arial"/>
              </a:rPr>
              <a:t>к</a:t>
            </a:r>
            <a:r>
              <a:rPr sz="2800" b="1" spc="-25" dirty="0" smtClean="0">
                <a:solidFill>
                  <a:srgbClr val="CC3200"/>
                </a:solidFill>
                <a:latin typeface="Arial"/>
                <a:cs typeface="Arial"/>
              </a:rPr>
              <a:t>о</a:t>
            </a:r>
            <a:r>
              <a:rPr sz="2800" b="1" spc="-30" dirty="0" smtClean="0">
                <a:solidFill>
                  <a:srgbClr val="CC3200"/>
                </a:solidFill>
                <a:latin typeface="Arial"/>
                <a:cs typeface="Arial"/>
              </a:rPr>
              <a:t>м</a:t>
            </a:r>
            <a:r>
              <a:rPr sz="2800" b="1" spc="-20" dirty="0" smtClean="0">
                <a:solidFill>
                  <a:srgbClr val="CC3200"/>
                </a:solidFill>
                <a:latin typeface="Arial"/>
                <a:cs typeface="Arial"/>
              </a:rPr>
              <a:t>п</a:t>
            </a:r>
            <a:r>
              <a:rPr sz="2800" b="1" spc="-25" dirty="0" smtClean="0">
                <a:solidFill>
                  <a:srgbClr val="CC3200"/>
                </a:solidFill>
                <a:latin typeface="Arial"/>
                <a:cs typeface="Arial"/>
              </a:rPr>
              <a:t>л</a:t>
            </a:r>
            <a:r>
              <a:rPr sz="2800" b="1" spc="-15" dirty="0" smtClean="0">
                <a:solidFill>
                  <a:srgbClr val="CC3200"/>
                </a:solidFill>
                <a:latin typeface="Arial"/>
                <a:cs typeface="Arial"/>
              </a:rPr>
              <a:t>екс</a:t>
            </a:r>
            <a:r>
              <a:rPr sz="2800" b="1" spc="20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800" b="1" spc="-15" dirty="0" smtClean="0">
                <a:solidFill>
                  <a:srgbClr val="CC3200"/>
                </a:solidFill>
                <a:latin typeface="Arial"/>
                <a:cs typeface="Arial"/>
              </a:rPr>
              <a:t>к</a:t>
            </a:r>
            <a:r>
              <a:rPr sz="2800" b="1" spc="-25" dirty="0" smtClean="0">
                <a:solidFill>
                  <a:srgbClr val="CC3200"/>
                </a:solidFill>
                <a:latin typeface="Arial"/>
                <a:cs typeface="Arial"/>
              </a:rPr>
              <a:t>р</a:t>
            </a:r>
            <a:r>
              <a:rPr sz="2800" b="1" spc="-20" dirty="0" smtClean="0">
                <a:solidFill>
                  <a:srgbClr val="CC3200"/>
                </a:solidFill>
                <a:latin typeface="Arial"/>
                <a:cs typeface="Arial"/>
              </a:rPr>
              <a:t>а</a:t>
            </a:r>
            <a:r>
              <a:rPr sz="2800" b="1" spc="-65" dirty="0" smtClean="0">
                <a:solidFill>
                  <a:srgbClr val="CC3200"/>
                </a:solidFill>
                <a:latin typeface="Arial"/>
                <a:cs typeface="Arial"/>
              </a:rPr>
              <a:t>т</a:t>
            </a:r>
            <a:r>
              <a:rPr sz="2800" b="1" spc="-15" dirty="0" smtClean="0">
                <a:solidFill>
                  <a:srgbClr val="CC3200"/>
                </a:solidFill>
                <a:latin typeface="Arial"/>
                <a:cs typeface="Arial"/>
              </a:rPr>
              <a:t>к</a:t>
            </a:r>
            <a:r>
              <a:rPr sz="2800" b="1" spc="-25" dirty="0" smtClean="0">
                <a:solidFill>
                  <a:srgbClr val="CC3200"/>
                </a:solidFill>
                <a:latin typeface="Arial"/>
                <a:cs typeface="Arial"/>
              </a:rPr>
              <a:t>и</a:t>
            </a:r>
            <a:r>
              <a:rPr sz="2800" b="1" spc="-20" dirty="0" smtClean="0">
                <a:solidFill>
                  <a:srgbClr val="CC3200"/>
                </a:solidFill>
                <a:latin typeface="Arial"/>
                <a:cs typeface="Arial"/>
              </a:rPr>
              <a:t>х</a:t>
            </a:r>
            <a:r>
              <a:rPr sz="2800" b="1" spc="65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800" b="1" spc="-20" dirty="0" smtClean="0">
                <a:solidFill>
                  <a:srgbClr val="CC3200"/>
                </a:solidFill>
                <a:latin typeface="Arial"/>
                <a:cs typeface="Arial"/>
              </a:rPr>
              <a:t>и</a:t>
            </a:r>
            <a:r>
              <a:rPr sz="2800" b="1" spc="-5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800" b="1" spc="-25" dirty="0" smtClean="0">
                <a:solidFill>
                  <a:srgbClr val="CC3200"/>
                </a:solidFill>
                <a:latin typeface="Arial"/>
                <a:cs typeface="Arial"/>
              </a:rPr>
              <a:t>ч</a:t>
            </a:r>
            <a:r>
              <a:rPr sz="2800" b="1" spc="-20" dirty="0" smtClean="0">
                <a:solidFill>
                  <a:srgbClr val="CC3200"/>
                </a:solidFill>
                <a:latin typeface="Arial"/>
                <a:cs typeface="Arial"/>
              </a:rPr>
              <a:t>е</a:t>
            </a:r>
            <a:r>
              <a:rPr sz="2800" b="1" spc="-65" dirty="0" smtClean="0">
                <a:solidFill>
                  <a:srgbClr val="CC3200"/>
                </a:solidFill>
                <a:latin typeface="Arial"/>
                <a:cs typeface="Arial"/>
              </a:rPr>
              <a:t>т</a:t>
            </a:r>
            <a:r>
              <a:rPr sz="2800" b="1" spc="0" dirty="0" smtClean="0">
                <a:solidFill>
                  <a:srgbClr val="CC3200"/>
                </a:solidFill>
                <a:latin typeface="Arial"/>
                <a:cs typeface="Arial"/>
              </a:rPr>
              <a:t>к</a:t>
            </a:r>
            <a:r>
              <a:rPr sz="2800" b="1" spc="-20" dirty="0" smtClean="0">
                <a:solidFill>
                  <a:srgbClr val="CC3200"/>
                </a:solidFill>
                <a:latin typeface="Arial"/>
                <a:cs typeface="Arial"/>
              </a:rPr>
              <a:t>о сф</a:t>
            </a:r>
            <a:r>
              <a:rPr sz="2800" b="1" spc="-25" dirty="0" smtClean="0">
                <a:solidFill>
                  <a:srgbClr val="CC3200"/>
                </a:solidFill>
                <a:latin typeface="Arial"/>
                <a:cs typeface="Arial"/>
              </a:rPr>
              <a:t>ор</a:t>
            </a:r>
            <a:r>
              <a:rPr sz="2800" b="1" spc="-20" dirty="0" smtClean="0">
                <a:solidFill>
                  <a:srgbClr val="CC3200"/>
                </a:solidFill>
                <a:latin typeface="Arial"/>
                <a:cs typeface="Arial"/>
              </a:rPr>
              <a:t>м</a:t>
            </a:r>
            <a:r>
              <a:rPr sz="2800" b="1" spc="-55" dirty="0" smtClean="0">
                <a:solidFill>
                  <a:srgbClr val="CC3200"/>
                </a:solidFill>
                <a:latin typeface="Arial"/>
                <a:cs typeface="Arial"/>
              </a:rPr>
              <a:t>у</a:t>
            </a:r>
            <a:r>
              <a:rPr sz="2800" b="1" spc="-10" dirty="0" smtClean="0">
                <a:solidFill>
                  <a:srgbClr val="CC3200"/>
                </a:solidFill>
                <a:latin typeface="Arial"/>
                <a:cs typeface="Arial"/>
              </a:rPr>
              <a:t>л</a:t>
            </a:r>
            <a:r>
              <a:rPr sz="2800" b="1" spc="-25" dirty="0" smtClean="0">
                <a:solidFill>
                  <a:srgbClr val="CC3200"/>
                </a:solidFill>
                <a:latin typeface="Arial"/>
                <a:cs typeface="Arial"/>
              </a:rPr>
              <a:t>и</a:t>
            </a:r>
            <a:r>
              <a:rPr sz="2800" b="1" spc="-15" dirty="0" smtClean="0">
                <a:solidFill>
                  <a:srgbClr val="CC3200"/>
                </a:solidFill>
                <a:latin typeface="Arial"/>
                <a:cs typeface="Arial"/>
              </a:rPr>
              <a:t>ро</a:t>
            </a:r>
            <a:r>
              <a:rPr sz="2800" b="1" spc="-25" dirty="0" smtClean="0">
                <a:solidFill>
                  <a:srgbClr val="CC3200"/>
                </a:solidFill>
                <a:latin typeface="Arial"/>
                <a:cs typeface="Arial"/>
              </a:rPr>
              <a:t>в</a:t>
            </a:r>
            <a:r>
              <a:rPr sz="2800" b="1" spc="-20" dirty="0" smtClean="0">
                <a:solidFill>
                  <a:srgbClr val="CC3200"/>
                </a:solidFill>
                <a:latin typeface="Arial"/>
                <a:cs typeface="Arial"/>
              </a:rPr>
              <a:t>анных</a:t>
            </a:r>
            <a:r>
              <a:rPr sz="2800" b="1" spc="50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800" b="1" spc="-20" dirty="0" smtClean="0">
                <a:solidFill>
                  <a:srgbClr val="CC3200"/>
                </a:solidFill>
                <a:latin typeface="Arial"/>
                <a:cs typeface="Arial"/>
              </a:rPr>
              <a:t>п</a:t>
            </a:r>
            <a:r>
              <a:rPr sz="2800" b="1" spc="-25" dirty="0" smtClean="0">
                <a:solidFill>
                  <a:srgbClr val="CC3200"/>
                </a:solidFill>
                <a:latin typeface="Arial"/>
                <a:cs typeface="Arial"/>
              </a:rPr>
              <a:t>р</a:t>
            </a:r>
            <a:r>
              <a:rPr sz="2800" b="1" spc="-20" dirty="0" smtClean="0">
                <a:solidFill>
                  <a:srgbClr val="CC3200"/>
                </a:solidFill>
                <a:latin typeface="Arial"/>
                <a:cs typeface="Arial"/>
              </a:rPr>
              <a:t>ед</a:t>
            </a:r>
            <a:r>
              <a:rPr sz="2800" b="1" spc="-25" dirty="0" smtClean="0">
                <a:solidFill>
                  <a:srgbClr val="CC3200"/>
                </a:solidFill>
                <a:latin typeface="Arial"/>
                <a:cs typeface="Arial"/>
              </a:rPr>
              <a:t>лож</a:t>
            </a:r>
            <a:r>
              <a:rPr sz="2800" b="1" spc="-20" dirty="0" smtClean="0">
                <a:solidFill>
                  <a:srgbClr val="CC3200"/>
                </a:solidFill>
                <a:latin typeface="Arial"/>
                <a:cs typeface="Arial"/>
              </a:rPr>
              <a:t>ен</a:t>
            </a:r>
            <a:r>
              <a:rPr sz="2800" b="1" spc="-25" dirty="0" smtClean="0">
                <a:solidFill>
                  <a:srgbClr val="CC3200"/>
                </a:solidFill>
                <a:latin typeface="Arial"/>
                <a:cs typeface="Arial"/>
              </a:rPr>
              <a:t>и</a:t>
            </a:r>
            <a:r>
              <a:rPr sz="2800" b="1" spc="-20" dirty="0" smtClean="0">
                <a:solidFill>
                  <a:srgbClr val="CC3200"/>
                </a:solidFill>
                <a:latin typeface="Arial"/>
                <a:cs typeface="Arial"/>
              </a:rPr>
              <a:t>й</a:t>
            </a:r>
            <a:r>
              <a:rPr sz="2800" b="1" spc="30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800" b="1" spc="-20" dirty="0" smtClean="0">
                <a:solidFill>
                  <a:srgbClr val="CC3200"/>
                </a:solidFill>
                <a:latin typeface="Arial"/>
                <a:cs typeface="Arial"/>
              </a:rPr>
              <a:t>и</a:t>
            </a:r>
            <a:r>
              <a:rPr sz="2800" b="1" spc="-10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800" b="1" spc="-55" dirty="0" smtClean="0">
                <a:solidFill>
                  <a:srgbClr val="CC3200"/>
                </a:solidFill>
                <a:latin typeface="Arial"/>
                <a:cs typeface="Arial"/>
              </a:rPr>
              <a:t>у</a:t>
            </a:r>
            <a:r>
              <a:rPr sz="2800" b="1" spc="-20" dirty="0" smtClean="0">
                <a:solidFill>
                  <a:srgbClr val="CC3200"/>
                </a:solidFill>
                <a:latin typeface="Arial"/>
                <a:cs typeface="Arial"/>
              </a:rPr>
              <a:t>казан</a:t>
            </a:r>
            <a:r>
              <a:rPr sz="2800" b="1" spc="-25" dirty="0" smtClean="0">
                <a:solidFill>
                  <a:srgbClr val="CC3200"/>
                </a:solidFill>
                <a:latin typeface="Arial"/>
                <a:cs typeface="Arial"/>
              </a:rPr>
              <a:t>ий</a:t>
            </a:r>
            <a:r>
              <a:rPr sz="2800" spc="-10" dirty="0" smtClean="0">
                <a:latin typeface="Arial"/>
                <a:cs typeface="Arial"/>
              </a:rPr>
              <a:t>,</a:t>
            </a:r>
            <a:r>
              <a:rPr sz="2800" spc="40" dirty="0" smtClean="0">
                <a:latin typeface="Arial"/>
                <a:cs typeface="Arial"/>
              </a:rPr>
              <a:t> 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б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тв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25" dirty="0" smtClean="0">
                <a:latin typeface="Arial"/>
                <a:cs typeface="Arial"/>
              </a:rPr>
              <a:t>ющи</a:t>
            </a:r>
            <a:r>
              <a:rPr sz="2800" spc="-15" dirty="0" smtClean="0">
                <a:latin typeface="Arial"/>
                <a:cs typeface="Arial"/>
              </a:rPr>
              <a:t>х</a:t>
            </a:r>
            <a:r>
              <a:rPr sz="2800" spc="-10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вне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20" dirty="0" smtClean="0">
                <a:latin typeface="Arial"/>
                <a:cs typeface="Arial"/>
              </a:rPr>
              <a:t>рен</a:t>
            </a:r>
            <a:r>
              <a:rPr sz="2800" spc="-25" dirty="0" smtClean="0">
                <a:latin typeface="Arial"/>
                <a:cs typeface="Arial"/>
              </a:rPr>
              <a:t>ию</a:t>
            </a:r>
            <a:r>
              <a:rPr sz="2800" spc="20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в</a:t>
            </a:r>
            <a:r>
              <a:rPr sz="2800" spc="-1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15" dirty="0" smtClean="0">
                <a:latin typeface="Arial"/>
                <a:cs typeface="Arial"/>
              </a:rPr>
              <a:t>ракт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ку </a:t>
            </a:r>
            <a:r>
              <a:rPr sz="2800" spc="-20" dirty="0" smtClean="0">
                <a:latin typeface="Arial"/>
                <a:cs typeface="Arial"/>
              </a:rPr>
              <a:t>на</a:t>
            </a:r>
            <a:r>
              <a:rPr sz="2800" spc="-25" dirty="0" smtClean="0">
                <a:latin typeface="Arial"/>
                <a:cs typeface="Arial"/>
              </a:rPr>
              <a:t>иб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20" dirty="0" smtClean="0">
                <a:latin typeface="Arial"/>
                <a:cs typeface="Arial"/>
              </a:rPr>
              <a:t>ее</a:t>
            </a:r>
            <a:r>
              <a:rPr sz="2800" spc="30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эффект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вн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15" dirty="0" smtClean="0">
                <a:latin typeface="Arial"/>
                <a:cs typeface="Arial"/>
              </a:rPr>
              <a:t>х</a:t>
            </a:r>
            <a:r>
              <a:rPr sz="2800" spc="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15" dirty="0" smtClean="0">
                <a:latin typeface="Arial"/>
                <a:cs typeface="Arial"/>
              </a:rPr>
              <a:t>ето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20" dirty="0" smtClean="0">
                <a:latin typeface="Arial"/>
                <a:cs typeface="Arial"/>
              </a:rPr>
              <a:t>ов</a:t>
            </a:r>
            <a:r>
              <a:rPr sz="2800" spc="-15" dirty="0" smtClean="0">
                <a:latin typeface="Arial"/>
                <a:cs typeface="Arial"/>
              </a:rPr>
              <a:t> и</a:t>
            </a:r>
            <a:r>
              <a:rPr sz="2800" spc="-5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форм</a:t>
            </a:r>
            <a:r>
              <a:rPr sz="2800" spc="-5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б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20" dirty="0" smtClean="0">
                <a:latin typeface="Arial"/>
                <a:cs typeface="Arial"/>
              </a:rPr>
              <a:t>чен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я</a:t>
            </a:r>
            <a:r>
              <a:rPr sz="2800" spc="10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и</a:t>
            </a:r>
            <a:r>
              <a:rPr sz="2800" spc="-5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во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25" dirty="0" smtClean="0">
                <a:latin typeface="Arial"/>
                <a:cs typeface="Arial"/>
              </a:rPr>
              <a:t>пи</a:t>
            </a:r>
            <a:r>
              <a:rPr sz="2800" spc="-15" dirty="0" smtClean="0">
                <a:latin typeface="Arial"/>
                <a:cs typeface="Arial"/>
              </a:rPr>
              <a:t>тан</a:t>
            </a:r>
            <a:r>
              <a:rPr sz="2800" spc="-25" dirty="0" smtClean="0">
                <a:latin typeface="Arial"/>
                <a:cs typeface="Arial"/>
              </a:rPr>
              <a:t>ия</a:t>
            </a:r>
            <a:r>
              <a:rPr sz="2800" spc="-10" dirty="0" smtClean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83673" y="2330195"/>
            <a:ext cx="7010399" cy="318515"/>
          </a:xfrm>
          <a:custGeom>
            <a:avLst/>
            <a:gdLst/>
            <a:ahLst/>
            <a:cxnLst/>
            <a:rect l="l" t="t" r="r" b="b"/>
            <a:pathLst>
              <a:path w="7010399" h="318515">
                <a:moveTo>
                  <a:pt x="0" y="0"/>
                </a:moveTo>
                <a:lnTo>
                  <a:pt x="0" y="318515"/>
                </a:lnTo>
                <a:lnTo>
                  <a:pt x="7010399" y="318515"/>
                </a:lnTo>
                <a:lnTo>
                  <a:pt x="701039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02673" y="2330195"/>
            <a:ext cx="394715" cy="320039"/>
          </a:xfrm>
          <a:custGeom>
            <a:avLst/>
            <a:gdLst/>
            <a:ahLst/>
            <a:cxnLst/>
            <a:rect l="l" t="t" r="r" b="b"/>
            <a:pathLst>
              <a:path w="394715" h="320039">
                <a:moveTo>
                  <a:pt x="394715" y="320039"/>
                </a:moveTo>
                <a:lnTo>
                  <a:pt x="394715" y="0"/>
                </a:lnTo>
                <a:lnTo>
                  <a:pt x="198119" y="0"/>
                </a:lnTo>
                <a:lnTo>
                  <a:pt x="150408" y="4649"/>
                </a:lnTo>
                <a:lnTo>
                  <a:pt x="106936" y="17858"/>
                </a:lnTo>
                <a:lnTo>
                  <a:pt x="69059" y="38514"/>
                </a:lnTo>
                <a:lnTo>
                  <a:pt x="38136" y="65507"/>
                </a:lnTo>
                <a:lnTo>
                  <a:pt x="15525" y="97726"/>
                </a:lnTo>
                <a:lnTo>
                  <a:pt x="2584" y="134060"/>
                </a:lnTo>
                <a:lnTo>
                  <a:pt x="0" y="160019"/>
                </a:lnTo>
                <a:lnTo>
                  <a:pt x="654" y="173146"/>
                </a:lnTo>
                <a:lnTo>
                  <a:pt x="10070" y="210604"/>
                </a:lnTo>
                <a:lnTo>
                  <a:pt x="29609" y="244318"/>
                </a:lnTo>
                <a:lnTo>
                  <a:pt x="57911" y="273176"/>
                </a:lnTo>
                <a:lnTo>
                  <a:pt x="93621" y="296068"/>
                </a:lnTo>
                <a:lnTo>
                  <a:pt x="135379" y="311883"/>
                </a:lnTo>
                <a:lnTo>
                  <a:pt x="181829" y="319509"/>
                </a:lnTo>
                <a:lnTo>
                  <a:pt x="198119" y="320039"/>
                </a:lnTo>
                <a:lnTo>
                  <a:pt x="394715" y="320039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1799" rIns="0" bIns="0" rtlCol="0">
            <a:noAutofit/>
          </a:bodyPr>
          <a:lstStyle/>
          <a:p>
            <a:pPr marL="1085850">
              <a:lnSpc>
                <a:spcPct val="100000"/>
              </a:lnSpc>
            </a:pPr>
            <a:r>
              <a:rPr sz="3600" b="1" dirty="0" smtClean="0">
                <a:latin typeface="Arial"/>
                <a:cs typeface="Arial"/>
              </a:rPr>
              <a:t>Ме</a:t>
            </a:r>
            <a:r>
              <a:rPr sz="3600" b="1" spc="-20" dirty="0" smtClean="0">
                <a:latin typeface="Arial"/>
                <a:cs typeface="Arial"/>
              </a:rPr>
              <a:t>т</a:t>
            </a:r>
            <a:r>
              <a:rPr sz="3600" b="1" spc="-30" dirty="0" smtClean="0">
                <a:latin typeface="Arial"/>
                <a:cs typeface="Arial"/>
              </a:rPr>
              <a:t>одич</a:t>
            </a:r>
            <a:r>
              <a:rPr sz="3600" b="1" spc="0" dirty="0" smtClean="0">
                <a:latin typeface="Arial"/>
                <a:cs typeface="Arial"/>
              </a:rPr>
              <a:t>ес</a:t>
            </a:r>
            <a:r>
              <a:rPr sz="3600" b="1" spc="-5" dirty="0" smtClean="0">
                <a:latin typeface="Arial"/>
                <a:cs typeface="Arial"/>
              </a:rPr>
              <a:t>ка</a:t>
            </a:r>
            <a:r>
              <a:rPr sz="3600" b="1" spc="0" dirty="0" smtClean="0">
                <a:latin typeface="Arial"/>
                <a:cs typeface="Arial"/>
              </a:rPr>
              <a:t>я</a:t>
            </a:r>
            <a:r>
              <a:rPr sz="3600" b="1" spc="-5" dirty="0" smtClean="0">
                <a:latin typeface="Arial"/>
                <a:cs typeface="Arial"/>
              </a:rPr>
              <a:t> </a:t>
            </a:r>
            <a:r>
              <a:rPr sz="3600" b="1" spc="-30" dirty="0" smtClean="0">
                <a:latin typeface="Arial"/>
                <a:cs typeface="Arial"/>
              </a:rPr>
              <a:t>р</a:t>
            </a:r>
            <a:r>
              <a:rPr sz="3600" b="1" spc="0" dirty="0" smtClean="0">
                <a:latin typeface="Arial"/>
                <a:cs typeface="Arial"/>
              </a:rPr>
              <a:t>а</a:t>
            </a:r>
            <a:r>
              <a:rPr sz="3600" b="1" spc="-5" dirty="0" smtClean="0">
                <a:latin typeface="Arial"/>
                <a:cs typeface="Arial"/>
              </a:rPr>
              <a:t>з</a:t>
            </a:r>
            <a:r>
              <a:rPr sz="3600" b="1" spc="-30" dirty="0" smtClean="0">
                <a:latin typeface="Arial"/>
                <a:cs typeface="Arial"/>
              </a:rPr>
              <a:t>р</a:t>
            </a:r>
            <a:r>
              <a:rPr sz="3600" b="1" spc="0" dirty="0" smtClean="0">
                <a:latin typeface="Arial"/>
                <a:cs typeface="Arial"/>
              </a:rPr>
              <a:t>а</a:t>
            </a:r>
            <a:r>
              <a:rPr sz="3600" b="1" spc="-30" dirty="0" smtClean="0">
                <a:latin typeface="Arial"/>
                <a:cs typeface="Arial"/>
              </a:rPr>
              <a:t>бо</a:t>
            </a:r>
            <a:r>
              <a:rPr sz="3600" b="1" spc="-20" dirty="0" smtClean="0">
                <a:latin typeface="Arial"/>
                <a:cs typeface="Arial"/>
              </a:rPr>
              <a:t>т</a:t>
            </a:r>
            <a:r>
              <a:rPr sz="3600" b="1" spc="-5" dirty="0" smtClean="0">
                <a:latin typeface="Arial"/>
                <a:cs typeface="Arial"/>
              </a:rPr>
              <a:t>к</a:t>
            </a:r>
            <a:r>
              <a:rPr sz="3600" b="1" spc="0" dirty="0" smtClean="0">
                <a:latin typeface="Arial"/>
                <a:cs typeface="Arial"/>
              </a:rPr>
              <a:t>а</a:t>
            </a:r>
            <a:endParaRPr sz="3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33916" y="2747262"/>
            <a:ext cx="7132320" cy="25698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indent="0">
              <a:lnSpc>
                <a:spcPct val="100000"/>
              </a:lnSpc>
            </a:pPr>
            <a:r>
              <a:rPr sz="2800" b="1" spc="-15" dirty="0" smtClean="0">
                <a:latin typeface="Arial"/>
                <a:cs typeface="Arial"/>
              </a:rPr>
              <a:t>к</a:t>
            </a:r>
            <a:r>
              <a:rPr sz="2800" b="1" spc="-25" dirty="0" smtClean="0">
                <a:latin typeface="Arial"/>
                <a:cs typeface="Arial"/>
              </a:rPr>
              <a:t>о</a:t>
            </a:r>
            <a:r>
              <a:rPr sz="2800" b="1" spc="-30" dirty="0" smtClean="0">
                <a:latin typeface="Arial"/>
                <a:cs typeface="Arial"/>
              </a:rPr>
              <a:t>м</a:t>
            </a:r>
            <a:r>
              <a:rPr sz="2800" b="1" spc="-20" dirty="0" smtClean="0">
                <a:latin typeface="Arial"/>
                <a:cs typeface="Arial"/>
              </a:rPr>
              <a:t>п</a:t>
            </a:r>
            <a:r>
              <a:rPr sz="2800" b="1" spc="-25" dirty="0" smtClean="0">
                <a:latin typeface="Arial"/>
                <a:cs typeface="Arial"/>
              </a:rPr>
              <a:t>л</a:t>
            </a:r>
            <a:r>
              <a:rPr sz="2800" b="1" spc="-20" dirty="0" smtClean="0">
                <a:latin typeface="Arial"/>
                <a:cs typeface="Arial"/>
              </a:rPr>
              <a:t>ексная</a:t>
            </a:r>
            <a:r>
              <a:rPr sz="2800" b="1" spc="15" dirty="0" smtClean="0">
                <a:latin typeface="Arial"/>
                <a:cs typeface="Arial"/>
              </a:rPr>
              <a:t> </a:t>
            </a:r>
            <a:r>
              <a:rPr sz="2800" b="1" spc="-25" dirty="0" smtClean="0">
                <a:latin typeface="Arial"/>
                <a:cs typeface="Arial"/>
              </a:rPr>
              <a:t>фор</a:t>
            </a:r>
            <a:r>
              <a:rPr sz="2800" b="1" spc="-30" dirty="0" smtClean="0">
                <a:latin typeface="Arial"/>
                <a:cs typeface="Arial"/>
              </a:rPr>
              <a:t>м</a:t>
            </a:r>
            <a:r>
              <a:rPr sz="2800" b="1" spc="-20" dirty="0" smtClean="0">
                <a:latin typeface="Arial"/>
                <a:cs typeface="Arial"/>
              </a:rPr>
              <a:t>а</a:t>
            </a:r>
            <a:r>
              <a:rPr sz="2800" spc="-10" dirty="0" smtClean="0">
                <a:latin typeface="Arial"/>
                <a:cs typeface="Arial"/>
              </a:rPr>
              <a:t>,</a:t>
            </a:r>
            <a:r>
              <a:rPr sz="2800" spc="25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вк</a:t>
            </a:r>
            <a:r>
              <a:rPr sz="2800" spc="-25" dirty="0" smtClean="0">
                <a:latin typeface="Arial"/>
                <a:cs typeface="Arial"/>
              </a:rPr>
              <a:t>лю</a:t>
            </a:r>
            <a:r>
              <a:rPr sz="2800" spc="-20" dirty="0" smtClean="0">
                <a:latin typeface="Arial"/>
                <a:cs typeface="Arial"/>
              </a:rPr>
              <a:t>чающая</a:t>
            </a:r>
            <a:r>
              <a:rPr sz="2800" spc="10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в</a:t>
            </a:r>
            <a:r>
              <a:rPr sz="2800" spc="-10" dirty="0" smtClean="0">
                <a:latin typeface="Arial"/>
                <a:cs typeface="Arial"/>
              </a:rPr>
              <a:t> с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25" dirty="0" smtClean="0">
                <a:latin typeface="Arial"/>
                <a:cs typeface="Arial"/>
              </a:rPr>
              <a:t>б</a:t>
            </a:r>
            <a:r>
              <a:rPr sz="2800" spc="-20" dirty="0" smtClean="0">
                <a:latin typeface="Arial"/>
                <a:cs typeface="Arial"/>
              </a:rPr>
              <a:t>я</a:t>
            </a:r>
            <a:r>
              <a:rPr sz="2800" spc="-15" dirty="0" smtClean="0">
                <a:latin typeface="Arial"/>
                <a:cs typeface="Arial"/>
              </a:rPr>
              <a:t> реко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20" dirty="0" smtClean="0">
                <a:latin typeface="Arial"/>
                <a:cs typeface="Arial"/>
              </a:rPr>
              <a:t>ен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20" dirty="0" smtClean="0">
                <a:latin typeface="Arial"/>
                <a:cs typeface="Arial"/>
              </a:rPr>
              <a:t>а</a:t>
            </a:r>
            <a:r>
              <a:rPr sz="2800" spc="-25" dirty="0" smtClean="0">
                <a:latin typeface="Arial"/>
                <a:cs typeface="Arial"/>
              </a:rPr>
              <a:t>ци</a:t>
            </a:r>
            <a:r>
              <a:rPr sz="2800" spc="-20" dirty="0" smtClean="0">
                <a:latin typeface="Arial"/>
                <a:cs typeface="Arial"/>
              </a:rPr>
              <a:t>и</a:t>
            </a:r>
            <a:r>
              <a:rPr sz="2800" spc="3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1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пл</a:t>
            </a:r>
            <a:r>
              <a:rPr sz="2800" spc="-20" dirty="0" smtClean="0">
                <a:latin typeface="Arial"/>
                <a:cs typeface="Arial"/>
              </a:rPr>
              <a:t>ан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рован</a:t>
            </a:r>
            <a:r>
              <a:rPr sz="2800" spc="-25" dirty="0" smtClean="0">
                <a:latin typeface="Arial"/>
                <a:cs typeface="Arial"/>
              </a:rPr>
              <a:t>ию</a:t>
            </a:r>
            <a:r>
              <a:rPr sz="2800" spc="-10" dirty="0" smtClean="0">
                <a:latin typeface="Arial"/>
                <a:cs typeface="Arial"/>
              </a:rPr>
              <a:t>, </a:t>
            </a:r>
            <a:r>
              <a:rPr sz="2800" spc="-15" dirty="0" smtClean="0">
                <a:latin typeface="Arial"/>
                <a:cs typeface="Arial"/>
              </a:rPr>
              <a:t>орган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за</a:t>
            </a:r>
            <a:r>
              <a:rPr sz="2800" spc="-25" dirty="0" smtClean="0">
                <a:latin typeface="Arial"/>
                <a:cs typeface="Arial"/>
              </a:rPr>
              <a:t>ци</a:t>
            </a:r>
            <a:r>
              <a:rPr sz="2800" spc="-20" dirty="0" smtClean="0">
                <a:latin typeface="Arial"/>
                <a:cs typeface="Arial"/>
              </a:rPr>
              <a:t>и</a:t>
            </a:r>
            <a:r>
              <a:rPr sz="2800" spc="20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и</a:t>
            </a:r>
            <a:r>
              <a:rPr sz="2800" spc="-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рове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20" dirty="0" smtClean="0">
                <a:latin typeface="Arial"/>
                <a:cs typeface="Arial"/>
              </a:rPr>
              <a:t>ен</a:t>
            </a:r>
            <a:r>
              <a:rPr sz="2800" spc="-25" dirty="0" smtClean="0">
                <a:latin typeface="Arial"/>
                <a:cs typeface="Arial"/>
              </a:rPr>
              <a:t>ию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от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20" dirty="0" smtClean="0">
                <a:latin typeface="Arial"/>
                <a:cs typeface="Arial"/>
              </a:rPr>
              <a:t>ьн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15" dirty="0" smtClean="0">
                <a:latin typeface="Arial"/>
                <a:cs typeface="Arial"/>
              </a:rPr>
              <a:t>х</a:t>
            </a:r>
            <a:r>
              <a:rPr sz="2800" spc="-1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20" dirty="0" smtClean="0">
                <a:latin typeface="Arial"/>
                <a:cs typeface="Arial"/>
              </a:rPr>
              <a:t>а</a:t>
            </a:r>
            <a:r>
              <a:rPr sz="2800" spc="-10" dirty="0" smtClean="0">
                <a:latin typeface="Arial"/>
                <a:cs typeface="Arial"/>
              </a:rPr>
              <a:t>сс</a:t>
            </a:r>
            <a:r>
              <a:rPr sz="2800" spc="-20" dirty="0" smtClean="0">
                <a:latin typeface="Arial"/>
                <a:cs typeface="Arial"/>
              </a:rPr>
              <a:t>ов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15" dirty="0" smtClean="0">
                <a:latin typeface="Arial"/>
                <a:cs typeface="Arial"/>
              </a:rPr>
              <a:t>х</a:t>
            </a:r>
            <a:r>
              <a:rPr sz="2800" spc="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20" dirty="0" smtClean="0">
                <a:latin typeface="Arial"/>
                <a:cs typeface="Arial"/>
              </a:rPr>
              <a:t>еро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р</a:t>
            </a:r>
            <a:r>
              <a:rPr sz="2800" spc="-25" dirty="0" smtClean="0">
                <a:latin typeface="Arial"/>
                <a:cs typeface="Arial"/>
              </a:rPr>
              <a:t>ия</a:t>
            </a:r>
            <a:r>
              <a:rPr sz="2800" spc="-15" dirty="0" smtClean="0">
                <a:latin typeface="Arial"/>
                <a:cs typeface="Arial"/>
              </a:rPr>
              <a:t>т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30" dirty="0" smtClean="0">
                <a:latin typeface="Arial"/>
                <a:cs typeface="Arial"/>
              </a:rPr>
              <a:t>й</a:t>
            </a:r>
            <a:r>
              <a:rPr sz="2800" spc="-10" dirty="0" smtClean="0">
                <a:latin typeface="Arial"/>
                <a:cs typeface="Arial"/>
              </a:rPr>
              <a:t>,</a:t>
            </a:r>
            <a:r>
              <a:rPr sz="2800" spc="2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15" dirty="0" smtClean="0">
                <a:latin typeface="Arial"/>
                <a:cs typeface="Arial"/>
              </a:rPr>
              <a:t>ето</a:t>
            </a:r>
            <a:r>
              <a:rPr sz="2800" spc="-25" dirty="0" smtClean="0">
                <a:latin typeface="Arial"/>
                <a:cs typeface="Arial"/>
              </a:rPr>
              <a:t>ди</a:t>
            </a:r>
            <a:r>
              <a:rPr sz="2800" spc="-20" dirty="0" smtClean="0">
                <a:latin typeface="Arial"/>
                <a:cs typeface="Arial"/>
              </a:rPr>
              <a:t>че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к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10" dirty="0" smtClean="0">
                <a:latin typeface="Arial"/>
                <a:cs typeface="Arial"/>
              </a:rPr>
              <a:t> с</a:t>
            </a:r>
            <a:r>
              <a:rPr sz="2800" spc="-15" dirty="0" smtClean="0">
                <a:latin typeface="Arial"/>
                <a:cs typeface="Arial"/>
              </a:rPr>
              <a:t>овет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10" dirty="0" smtClean="0">
                <a:latin typeface="Arial"/>
                <a:cs typeface="Arial"/>
              </a:rPr>
              <a:t>, с</a:t>
            </a:r>
            <a:r>
              <a:rPr sz="2800" spc="-25" dirty="0" smtClean="0">
                <a:latin typeface="Arial"/>
                <a:cs typeface="Arial"/>
              </a:rPr>
              <a:t>ц</a:t>
            </a:r>
            <a:r>
              <a:rPr sz="2800" spc="-20" dirty="0" smtClean="0">
                <a:latin typeface="Arial"/>
                <a:cs typeface="Arial"/>
              </a:rPr>
              <a:t>енар</a:t>
            </a:r>
            <a:r>
              <a:rPr sz="2800" spc="-25" dirty="0" smtClean="0">
                <a:latin typeface="Arial"/>
                <a:cs typeface="Arial"/>
              </a:rPr>
              <a:t>ии</a:t>
            </a:r>
            <a:r>
              <a:rPr sz="2800" spc="-10" dirty="0" smtClean="0">
                <a:latin typeface="Arial"/>
                <a:cs typeface="Arial"/>
              </a:rPr>
              <a:t>,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пл</a:t>
            </a:r>
            <a:r>
              <a:rPr sz="2800" spc="-20" dirty="0" smtClean="0">
                <a:latin typeface="Arial"/>
                <a:cs typeface="Arial"/>
              </a:rPr>
              <a:t>аны</a:t>
            </a:r>
            <a:r>
              <a:rPr sz="2800" spc="5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в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т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25" dirty="0" smtClean="0">
                <a:latin typeface="Arial"/>
                <a:cs typeface="Arial"/>
              </a:rPr>
              <a:t>пл</a:t>
            </a:r>
            <a:r>
              <a:rPr sz="2800" spc="-20" dirty="0" smtClean="0">
                <a:latin typeface="Arial"/>
                <a:cs typeface="Arial"/>
              </a:rPr>
              <a:t>ен</a:t>
            </a:r>
            <a:r>
              <a:rPr sz="2800" spc="-25" dirty="0" smtClean="0">
                <a:latin typeface="Arial"/>
                <a:cs typeface="Arial"/>
              </a:rPr>
              <a:t>ий</a:t>
            </a:r>
            <a:r>
              <a:rPr sz="2800" spc="-10" dirty="0" smtClean="0">
                <a:latin typeface="Arial"/>
                <a:cs typeface="Arial"/>
              </a:rPr>
              <a:t>, </a:t>
            </a:r>
            <a:r>
              <a:rPr sz="2800" spc="-15" dirty="0" smtClean="0">
                <a:latin typeface="Arial"/>
                <a:cs typeface="Arial"/>
              </a:rPr>
              <a:t>в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тавок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 т</a:t>
            </a:r>
            <a:r>
              <a:rPr sz="2800" spc="-10" dirty="0" smtClean="0">
                <a:latin typeface="Arial"/>
                <a:cs typeface="Arial"/>
              </a:rPr>
              <a:t>.</a:t>
            </a:r>
            <a:r>
              <a:rPr sz="2800" spc="-20" dirty="0" smtClean="0">
                <a:latin typeface="Arial"/>
                <a:cs typeface="Arial"/>
              </a:rPr>
              <a:t>д</a:t>
            </a:r>
            <a:r>
              <a:rPr sz="2800" spc="-10" dirty="0" smtClean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83673" y="2330195"/>
            <a:ext cx="7010399" cy="318515"/>
          </a:xfrm>
          <a:custGeom>
            <a:avLst/>
            <a:gdLst/>
            <a:ahLst/>
            <a:cxnLst/>
            <a:rect l="l" t="t" r="r" b="b"/>
            <a:pathLst>
              <a:path w="7010399" h="318515">
                <a:moveTo>
                  <a:pt x="0" y="0"/>
                </a:moveTo>
                <a:lnTo>
                  <a:pt x="0" y="318515"/>
                </a:lnTo>
                <a:lnTo>
                  <a:pt x="7010399" y="318515"/>
                </a:lnTo>
                <a:lnTo>
                  <a:pt x="701039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02673" y="2330195"/>
            <a:ext cx="394715" cy="320039"/>
          </a:xfrm>
          <a:custGeom>
            <a:avLst/>
            <a:gdLst/>
            <a:ahLst/>
            <a:cxnLst/>
            <a:rect l="l" t="t" r="r" b="b"/>
            <a:pathLst>
              <a:path w="394715" h="320039">
                <a:moveTo>
                  <a:pt x="394715" y="320039"/>
                </a:moveTo>
                <a:lnTo>
                  <a:pt x="394715" y="0"/>
                </a:lnTo>
                <a:lnTo>
                  <a:pt x="198119" y="0"/>
                </a:lnTo>
                <a:lnTo>
                  <a:pt x="150408" y="4649"/>
                </a:lnTo>
                <a:lnTo>
                  <a:pt x="106936" y="17858"/>
                </a:lnTo>
                <a:lnTo>
                  <a:pt x="69059" y="38514"/>
                </a:lnTo>
                <a:lnTo>
                  <a:pt x="38136" y="65507"/>
                </a:lnTo>
                <a:lnTo>
                  <a:pt x="15525" y="97726"/>
                </a:lnTo>
                <a:lnTo>
                  <a:pt x="2584" y="134060"/>
                </a:lnTo>
                <a:lnTo>
                  <a:pt x="0" y="160019"/>
                </a:lnTo>
                <a:lnTo>
                  <a:pt x="654" y="173146"/>
                </a:lnTo>
                <a:lnTo>
                  <a:pt x="10070" y="210604"/>
                </a:lnTo>
                <a:lnTo>
                  <a:pt x="29609" y="244318"/>
                </a:lnTo>
                <a:lnTo>
                  <a:pt x="57911" y="273176"/>
                </a:lnTo>
                <a:lnTo>
                  <a:pt x="93621" y="296068"/>
                </a:lnTo>
                <a:lnTo>
                  <a:pt x="135379" y="311883"/>
                </a:lnTo>
                <a:lnTo>
                  <a:pt x="181829" y="319509"/>
                </a:lnTo>
                <a:lnTo>
                  <a:pt x="198119" y="320039"/>
                </a:lnTo>
                <a:lnTo>
                  <a:pt x="394715" y="320039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692541" y="1035051"/>
            <a:ext cx="7613650" cy="1096136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3600" b="1" spc="-30" dirty="0" smtClean="0">
                <a:latin typeface="Arial"/>
                <a:cs typeface="Arial"/>
              </a:rPr>
              <a:t>Т</a:t>
            </a:r>
            <a:r>
              <a:rPr sz="3600" b="1" spc="0" dirty="0" smtClean="0">
                <a:latin typeface="Arial"/>
                <a:cs typeface="Arial"/>
              </a:rPr>
              <a:t>е</a:t>
            </a:r>
            <a:r>
              <a:rPr sz="3600" b="1" spc="-30" dirty="0" smtClean="0">
                <a:latin typeface="Arial"/>
                <a:cs typeface="Arial"/>
              </a:rPr>
              <a:t>ма</a:t>
            </a:r>
            <a:r>
              <a:rPr sz="3600" b="1" spc="-20" dirty="0" smtClean="0">
                <a:latin typeface="Arial"/>
                <a:cs typeface="Arial"/>
              </a:rPr>
              <a:t>т</a:t>
            </a:r>
            <a:r>
              <a:rPr sz="3600" b="1" spc="-30" dirty="0" smtClean="0">
                <a:latin typeface="Arial"/>
                <a:cs typeface="Arial"/>
              </a:rPr>
              <a:t>ич</a:t>
            </a:r>
            <a:r>
              <a:rPr sz="3600" b="1" spc="0" dirty="0" smtClean="0">
                <a:latin typeface="Arial"/>
                <a:cs typeface="Arial"/>
              </a:rPr>
              <a:t>ес</a:t>
            </a:r>
            <a:r>
              <a:rPr sz="3600" b="1" spc="-5" dirty="0" smtClean="0">
                <a:latin typeface="Arial"/>
                <a:cs typeface="Arial"/>
              </a:rPr>
              <a:t>ка</a:t>
            </a:r>
            <a:r>
              <a:rPr sz="3600" b="1" spc="0" dirty="0" smtClean="0">
                <a:latin typeface="Arial"/>
                <a:cs typeface="Arial"/>
              </a:rPr>
              <a:t>я</a:t>
            </a:r>
            <a:r>
              <a:rPr sz="3600" b="1" spc="-20" dirty="0" smtClean="0">
                <a:latin typeface="Arial"/>
                <a:cs typeface="Arial"/>
              </a:rPr>
              <a:t> </a:t>
            </a:r>
            <a:r>
              <a:rPr sz="3600" b="1" spc="-5" dirty="0" smtClean="0">
                <a:latin typeface="Arial"/>
                <a:cs typeface="Arial"/>
              </a:rPr>
              <a:t>п</a:t>
            </a:r>
            <a:r>
              <a:rPr sz="3600" b="1" spc="0" dirty="0" smtClean="0">
                <a:latin typeface="Arial"/>
                <a:cs typeface="Arial"/>
              </a:rPr>
              <a:t>а</a:t>
            </a:r>
            <a:r>
              <a:rPr sz="3600" b="1" spc="-5" dirty="0" smtClean="0">
                <a:latin typeface="Arial"/>
                <a:cs typeface="Arial"/>
              </a:rPr>
              <a:t>пк</a:t>
            </a:r>
            <a:r>
              <a:rPr sz="3600" b="1" spc="0" dirty="0" smtClean="0">
                <a:latin typeface="Arial"/>
                <a:cs typeface="Arial"/>
              </a:rPr>
              <a:t>а</a:t>
            </a:r>
            <a:r>
              <a:rPr sz="3600" b="1" spc="-5" dirty="0" smtClean="0">
                <a:latin typeface="Arial"/>
                <a:cs typeface="Arial"/>
              </a:rPr>
              <a:t> </a:t>
            </a:r>
            <a:r>
              <a:rPr sz="3600" b="1" spc="-30" smtClean="0">
                <a:latin typeface="Arial"/>
                <a:cs typeface="Arial"/>
              </a:rPr>
              <a:t>об</a:t>
            </a:r>
            <a:r>
              <a:rPr sz="3600" b="1" spc="0" smtClean="0">
                <a:latin typeface="Arial"/>
                <a:cs typeface="Arial"/>
              </a:rPr>
              <a:t>ъ</a:t>
            </a:r>
            <a:r>
              <a:rPr sz="3600" b="1" spc="-5" smtClean="0">
                <a:latin typeface="Arial"/>
                <a:cs typeface="Arial"/>
              </a:rPr>
              <a:t>е</a:t>
            </a:r>
            <a:r>
              <a:rPr sz="3600" b="1" spc="-30" smtClean="0">
                <a:latin typeface="Arial"/>
                <a:cs typeface="Arial"/>
              </a:rPr>
              <a:t>ди</a:t>
            </a:r>
            <a:r>
              <a:rPr sz="3600" b="1" spc="-5" smtClean="0">
                <a:latin typeface="Arial"/>
                <a:cs typeface="Arial"/>
              </a:rPr>
              <a:t>ня</a:t>
            </a:r>
            <a:r>
              <a:rPr sz="3600" b="1" spc="0" smtClean="0">
                <a:latin typeface="Arial"/>
                <a:cs typeface="Arial"/>
              </a:rPr>
              <a:t>е</a:t>
            </a:r>
            <a:r>
              <a:rPr sz="3600" b="1" spc="-20" smtClean="0">
                <a:latin typeface="Arial"/>
                <a:cs typeface="Arial"/>
              </a:rPr>
              <a:t>т:</a:t>
            </a:r>
            <a:endParaRPr lang="ru-RU" sz="3600" b="1" spc="-20" dirty="0" smtClean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91016" y="2749294"/>
            <a:ext cx="6259195" cy="374078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55600" marR="12700" indent="-342900">
              <a:lnSpc>
                <a:spcPct val="100000"/>
              </a:lnSpc>
              <a:tabLst>
                <a:tab pos="354965" algn="l"/>
              </a:tabLst>
            </a:pPr>
            <a:r>
              <a:rPr sz="1800" spc="340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-5" dirty="0" smtClean="0">
                <a:latin typeface="Arial"/>
                <a:cs typeface="Arial"/>
              </a:rPr>
              <a:t>ор</a:t>
            </a:r>
            <a:r>
              <a:rPr sz="2400" spc="-15" dirty="0" smtClean="0">
                <a:latin typeface="Arial"/>
                <a:cs typeface="Arial"/>
              </a:rPr>
              <a:t>м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0" dirty="0" smtClean="0">
                <a:latin typeface="Arial"/>
                <a:cs typeface="Arial"/>
              </a:rPr>
              <a:t>т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5" dirty="0" smtClean="0">
                <a:latin typeface="Arial"/>
                <a:cs typeface="Arial"/>
              </a:rPr>
              <a:t>в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-20" dirty="0" smtClean="0">
                <a:latin typeface="Arial"/>
                <a:cs typeface="Arial"/>
              </a:rPr>
              <a:t>ые</a:t>
            </a:r>
            <a:r>
              <a:rPr sz="2400" spc="10" dirty="0" smtClean="0">
                <a:latin typeface="Arial"/>
                <a:cs typeface="Arial"/>
              </a:rPr>
              <a:t> </a:t>
            </a:r>
            <a:r>
              <a:rPr sz="2400" spc="0" dirty="0" smtClean="0">
                <a:latin typeface="Arial"/>
                <a:cs typeface="Arial"/>
              </a:rPr>
              <a:t>д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-15" dirty="0" smtClean="0">
                <a:latin typeface="Arial"/>
                <a:cs typeface="Arial"/>
              </a:rPr>
              <a:t>ум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0" dirty="0" smtClean="0">
                <a:latin typeface="Arial"/>
                <a:cs typeface="Arial"/>
              </a:rPr>
              <a:t>т</a:t>
            </a:r>
            <a:r>
              <a:rPr sz="2400" spc="-20" dirty="0" smtClean="0">
                <a:latin typeface="Arial"/>
                <a:cs typeface="Arial"/>
              </a:rPr>
              <a:t>ы,</a:t>
            </a:r>
            <a:r>
              <a:rPr sz="2400" spc="-30" dirty="0" smtClean="0">
                <a:latin typeface="Arial"/>
                <a:cs typeface="Arial"/>
              </a:rPr>
              <a:t> 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-20" dirty="0" smtClean="0">
                <a:latin typeface="Arial"/>
                <a:cs typeface="Arial"/>
              </a:rPr>
              <a:t>п</a:t>
            </a:r>
            <a:r>
              <a:rPr sz="2400" spc="-5" dirty="0" smtClean="0">
                <a:latin typeface="Arial"/>
                <a:cs typeface="Arial"/>
              </a:rPr>
              <a:t>ре</a:t>
            </a:r>
            <a:r>
              <a:rPr sz="2400" spc="0" dirty="0" smtClean="0">
                <a:latin typeface="Arial"/>
                <a:cs typeface="Arial"/>
              </a:rPr>
              <a:t>д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0" dirty="0" smtClean="0">
                <a:latin typeface="Arial"/>
                <a:cs typeface="Arial"/>
              </a:rPr>
              <a:t>л</a:t>
            </a:r>
            <a:r>
              <a:rPr sz="2400" spc="-20" dirty="0" smtClean="0">
                <a:latin typeface="Arial"/>
                <a:cs typeface="Arial"/>
              </a:rPr>
              <a:t>яю</a:t>
            </a:r>
            <a:r>
              <a:rPr sz="2400" spc="-15" dirty="0" smtClean="0">
                <a:latin typeface="Arial"/>
                <a:cs typeface="Arial"/>
              </a:rPr>
              <a:t>щие д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20" dirty="0" smtClean="0">
                <a:latin typeface="Arial"/>
                <a:cs typeface="Arial"/>
              </a:rPr>
              <a:t>я</a:t>
            </a:r>
            <a:r>
              <a:rPr sz="2400" spc="0" dirty="0" smtClean="0">
                <a:latin typeface="Arial"/>
                <a:cs typeface="Arial"/>
              </a:rPr>
              <a:t>т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0" dirty="0" smtClean="0">
                <a:latin typeface="Arial"/>
                <a:cs typeface="Arial"/>
              </a:rPr>
              <a:t>л</a:t>
            </a:r>
            <a:r>
              <a:rPr sz="2400" spc="-20" dirty="0" smtClean="0">
                <a:latin typeface="Arial"/>
                <a:cs typeface="Arial"/>
              </a:rPr>
              <a:t>ь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0" dirty="0" smtClean="0">
                <a:latin typeface="Arial"/>
                <a:cs typeface="Arial"/>
              </a:rPr>
              <a:t>ст</a:t>
            </a:r>
            <a:r>
              <a:rPr sz="2400" spc="-15" dirty="0" smtClean="0">
                <a:latin typeface="Arial"/>
                <a:cs typeface="Arial"/>
              </a:rPr>
              <a:t>ь</a:t>
            </a:r>
            <a:r>
              <a:rPr sz="2400" spc="5" dirty="0" smtClean="0">
                <a:latin typeface="Arial"/>
                <a:cs typeface="Arial"/>
              </a:rPr>
              <a:t> </a:t>
            </a:r>
            <a:r>
              <a:rPr sz="2400" spc="0" dirty="0" smtClean="0">
                <a:latin typeface="Arial"/>
                <a:cs typeface="Arial"/>
              </a:rPr>
              <a:t>в д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-10" dirty="0" smtClean="0">
                <a:latin typeface="Arial"/>
                <a:cs typeface="Arial"/>
              </a:rPr>
              <a:t>нн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-20" dirty="0" smtClean="0">
                <a:latin typeface="Arial"/>
                <a:cs typeface="Arial"/>
              </a:rPr>
              <a:t>м</a:t>
            </a:r>
            <a:r>
              <a:rPr sz="2400" spc="10" dirty="0" smtClean="0">
                <a:latin typeface="Arial"/>
                <a:cs typeface="Arial"/>
              </a:rPr>
              <a:t> 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-20" dirty="0" smtClean="0">
                <a:latin typeface="Arial"/>
                <a:cs typeface="Arial"/>
              </a:rPr>
              <a:t>п</a:t>
            </a:r>
            <a:r>
              <a:rPr sz="2400" spc="-5" dirty="0" smtClean="0">
                <a:latin typeface="Arial"/>
                <a:cs typeface="Arial"/>
              </a:rPr>
              <a:t>рав</a:t>
            </a:r>
            <a:r>
              <a:rPr sz="2400" spc="0" dirty="0" smtClean="0">
                <a:latin typeface="Arial"/>
                <a:cs typeface="Arial"/>
              </a:rPr>
              <a:t>л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10" dirty="0" smtClean="0">
                <a:latin typeface="Arial"/>
                <a:cs typeface="Arial"/>
              </a:rPr>
              <a:t>и</a:t>
            </a:r>
            <a:r>
              <a:rPr sz="2400" spc="0" dirty="0" smtClean="0">
                <a:latin typeface="Arial"/>
                <a:cs typeface="Arial"/>
              </a:rPr>
              <a:t>;</a:t>
            </a:r>
            <a:endParaRPr sz="240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25"/>
              </a:spcBef>
            </a:pPr>
            <a:endParaRPr sz="550"/>
          </a:p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1800" spc="340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400" spc="-15" dirty="0" smtClean="0">
                <a:latin typeface="Arial"/>
                <a:cs typeface="Arial"/>
              </a:rPr>
              <a:t>м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0" dirty="0" smtClean="0">
                <a:latin typeface="Arial"/>
                <a:cs typeface="Arial"/>
              </a:rPr>
              <a:t>т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0" dirty="0" smtClean="0">
                <a:latin typeface="Arial"/>
                <a:cs typeface="Arial"/>
              </a:rPr>
              <a:t>д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20" dirty="0" smtClean="0">
                <a:latin typeface="Arial"/>
                <a:cs typeface="Arial"/>
              </a:rPr>
              <a:t>ч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5" dirty="0" smtClean="0">
                <a:latin typeface="Arial"/>
                <a:cs typeface="Arial"/>
              </a:rPr>
              <a:t>с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-15" dirty="0" smtClean="0">
                <a:latin typeface="Arial"/>
                <a:cs typeface="Arial"/>
              </a:rPr>
              <a:t>ие</a:t>
            </a:r>
            <a:r>
              <a:rPr sz="2400" spc="-25" dirty="0" smtClean="0">
                <a:latin typeface="Arial"/>
                <a:cs typeface="Arial"/>
              </a:rPr>
              <a:t> </a:t>
            </a:r>
            <a:r>
              <a:rPr sz="2400" spc="-5" dirty="0" smtClean="0">
                <a:latin typeface="Arial"/>
                <a:cs typeface="Arial"/>
              </a:rPr>
              <a:t>ре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-15" dirty="0" smtClean="0">
                <a:latin typeface="Arial"/>
                <a:cs typeface="Arial"/>
              </a:rPr>
              <a:t>м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0" dirty="0" smtClean="0">
                <a:latin typeface="Arial"/>
                <a:cs typeface="Arial"/>
              </a:rPr>
              <a:t>д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-10" dirty="0" smtClean="0">
                <a:latin typeface="Arial"/>
                <a:cs typeface="Arial"/>
              </a:rPr>
              <a:t>ц</a:t>
            </a:r>
            <a:r>
              <a:rPr sz="2400" spc="-15" dirty="0" smtClean="0">
                <a:latin typeface="Arial"/>
                <a:cs typeface="Arial"/>
              </a:rPr>
              <a:t>ии;</a:t>
            </a:r>
            <a:endParaRPr sz="240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25"/>
              </a:spcBef>
            </a:pPr>
            <a:endParaRPr sz="550"/>
          </a:p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1800" spc="340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400" spc="-20" dirty="0" smtClean="0">
                <a:latin typeface="Arial"/>
                <a:cs typeface="Arial"/>
              </a:rPr>
              <a:t>п</a:t>
            </a:r>
            <a:r>
              <a:rPr sz="2400" spc="-5" dirty="0" smtClean="0">
                <a:latin typeface="Arial"/>
                <a:cs typeface="Arial"/>
              </a:rPr>
              <a:t>р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0" dirty="0" smtClean="0">
                <a:latin typeface="Arial"/>
                <a:cs typeface="Arial"/>
              </a:rPr>
              <a:t>л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0" dirty="0" smtClean="0">
                <a:latin typeface="Arial"/>
                <a:cs typeface="Arial"/>
              </a:rPr>
              <a:t>д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0" dirty="0" smtClean="0">
                <a:latin typeface="Arial"/>
                <a:cs typeface="Arial"/>
              </a:rPr>
              <a:t>ую</a:t>
            </a:r>
            <a:r>
              <a:rPr sz="2400" spc="-10" dirty="0" smtClean="0">
                <a:latin typeface="Arial"/>
                <a:cs typeface="Arial"/>
              </a:rPr>
              <a:t> </a:t>
            </a:r>
            <a:r>
              <a:rPr sz="2400" spc="-15" dirty="0" smtClean="0">
                <a:latin typeface="Arial"/>
                <a:cs typeface="Arial"/>
              </a:rPr>
              <a:t>м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0" dirty="0" smtClean="0">
                <a:latin typeface="Arial"/>
                <a:cs typeface="Arial"/>
              </a:rPr>
              <a:t>т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0" dirty="0" smtClean="0">
                <a:latin typeface="Arial"/>
                <a:cs typeface="Arial"/>
              </a:rPr>
              <a:t>д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20" dirty="0" smtClean="0">
                <a:latin typeface="Arial"/>
                <a:cs typeface="Arial"/>
              </a:rPr>
              <a:t>ч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5" dirty="0" smtClean="0">
                <a:latin typeface="Arial"/>
                <a:cs typeface="Arial"/>
              </a:rPr>
              <a:t>с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0" dirty="0" smtClean="0">
                <a:latin typeface="Arial"/>
                <a:cs typeface="Arial"/>
              </a:rPr>
              <a:t>ую</a:t>
            </a:r>
            <a:r>
              <a:rPr sz="2400" spc="-10" dirty="0" smtClean="0">
                <a:latin typeface="Arial"/>
                <a:cs typeface="Arial"/>
              </a:rPr>
              <a:t> </a:t>
            </a:r>
            <a:r>
              <a:rPr sz="2400" spc="-20" dirty="0" smtClean="0">
                <a:latin typeface="Arial"/>
                <a:cs typeface="Arial"/>
              </a:rPr>
              <a:t>п</a:t>
            </a:r>
            <a:r>
              <a:rPr sz="2400" spc="-5" dirty="0" smtClean="0">
                <a:latin typeface="Arial"/>
                <a:cs typeface="Arial"/>
              </a:rPr>
              <a:t>ро</a:t>
            </a:r>
            <a:r>
              <a:rPr sz="2400" spc="0" dirty="0" smtClean="0">
                <a:latin typeface="Arial"/>
                <a:cs typeface="Arial"/>
              </a:rPr>
              <a:t>д</a:t>
            </a:r>
            <a:r>
              <a:rPr sz="2400" spc="-15" dirty="0" smtClean="0">
                <a:latin typeface="Arial"/>
                <a:cs typeface="Arial"/>
              </a:rPr>
              <a:t>у</a:t>
            </a:r>
            <a:r>
              <a:rPr sz="2400" spc="-10" dirty="0" smtClean="0">
                <a:latin typeface="Arial"/>
                <a:cs typeface="Arial"/>
              </a:rPr>
              <a:t>кц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5" dirty="0" smtClean="0">
                <a:latin typeface="Arial"/>
                <a:cs typeface="Arial"/>
              </a:rPr>
              <a:t>ю</a:t>
            </a:r>
            <a:r>
              <a:rPr sz="2400" spc="0" dirty="0" smtClean="0">
                <a:latin typeface="Arial"/>
                <a:cs typeface="Arial"/>
              </a:rPr>
              <a:t>;</a:t>
            </a:r>
            <a:endParaRPr sz="240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25"/>
              </a:spcBef>
            </a:pPr>
            <a:endParaRPr sz="550"/>
          </a:p>
          <a:p>
            <a:pPr marL="355600" marR="467359" indent="-342900">
              <a:lnSpc>
                <a:spcPct val="100000"/>
              </a:lnSpc>
              <a:tabLst>
                <a:tab pos="354965" algn="l"/>
              </a:tabLst>
            </a:pPr>
            <a:r>
              <a:rPr sz="1800" spc="340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400" spc="-5" dirty="0" smtClean="0">
                <a:latin typeface="Arial"/>
                <a:cs typeface="Arial"/>
              </a:rPr>
              <a:t>ра</a:t>
            </a:r>
            <a:r>
              <a:rPr sz="2400" spc="0" dirty="0" smtClean="0">
                <a:latin typeface="Arial"/>
                <a:cs typeface="Arial"/>
              </a:rPr>
              <a:t>з</a:t>
            </a:r>
            <a:r>
              <a:rPr sz="2400" spc="-5" dirty="0" smtClean="0">
                <a:latin typeface="Arial"/>
                <a:cs typeface="Arial"/>
              </a:rPr>
              <a:t>ра</a:t>
            </a:r>
            <a:r>
              <a:rPr sz="2400" spc="-10" dirty="0" smtClean="0">
                <a:latin typeface="Arial"/>
                <a:cs typeface="Arial"/>
              </a:rPr>
              <a:t>б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0" dirty="0" smtClean="0">
                <a:latin typeface="Arial"/>
                <a:cs typeface="Arial"/>
              </a:rPr>
              <a:t>т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5" dirty="0" smtClean="0">
                <a:latin typeface="Arial"/>
                <a:cs typeface="Arial"/>
              </a:rPr>
              <a:t> 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-10" dirty="0" smtClean="0">
                <a:latin typeface="Arial"/>
                <a:cs typeface="Arial"/>
              </a:rPr>
              <a:t>нк</a:t>
            </a:r>
            <a:r>
              <a:rPr sz="2400" spc="-5" dirty="0" smtClean="0">
                <a:latin typeface="Arial"/>
                <a:cs typeface="Arial"/>
              </a:rPr>
              <a:t>ре</a:t>
            </a:r>
            <a:r>
              <a:rPr sz="2400" spc="0" dirty="0" smtClean="0">
                <a:latin typeface="Arial"/>
                <a:cs typeface="Arial"/>
              </a:rPr>
              <a:t>т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-20" dirty="0" smtClean="0">
                <a:latin typeface="Arial"/>
                <a:cs typeface="Arial"/>
              </a:rPr>
              <a:t>ых д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5" dirty="0" smtClean="0">
                <a:latin typeface="Arial"/>
                <a:cs typeface="Arial"/>
              </a:rPr>
              <a:t>л</a:t>
            </a:r>
            <a:r>
              <a:rPr sz="2400" spc="0" dirty="0" smtClean="0">
                <a:latin typeface="Arial"/>
                <a:cs typeface="Arial"/>
              </a:rPr>
              <a:t>,</a:t>
            </a:r>
            <a:r>
              <a:rPr sz="2400" spc="-15" dirty="0" smtClean="0">
                <a:latin typeface="Arial"/>
                <a:cs typeface="Arial"/>
              </a:rPr>
              <a:t> с</a:t>
            </a:r>
            <a:r>
              <a:rPr sz="2400" spc="-10" dirty="0" smtClean="0">
                <a:latin typeface="Arial"/>
                <a:cs typeface="Arial"/>
              </a:rPr>
              <a:t>ц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-5" dirty="0" smtClean="0">
                <a:latin typeface="Arial"/>
                <a:cs typeface="Arial"/>
              </a:rPr>
              <a:t>ар</a:t>
            </a:r>
            <a:r>
              <a:rPr sz="2400" spc="-15" dirty="0" smtClean="0">
                <a:latin typeface="Arial"/>
                <a:cs typeface="Arial"/>
              </a:rPr>
              <a:t>ии</a:t>
            </a:r>
            <a:r>
              <a:rPr sz="2400" spc="-10" dirty="0" smtClean="0">
                <a:latin typeface="Arial"/>
                <a:cs typeface="Arial"/>
              </a:rPr>
              <a:t> </a:t>
            </a:r>
            <a:r>
              <a:rPr sz="2400" spc="-20" dirty="0" smtClean="0">
                <a:latin typeface="Arial"/>
                <a:cs typeface="Arial"/>
              </a:rPr>
              <a:t>п</a:t>
            </a:r>
            <a:r>
              <a:rPr sz="2400" spc="-5" dirty="0" smtClean="0">
                <a:latin typeface="Arial"/>
                <a:cs typeface="Arial"/>
              </a:rPr>
              <a:t>рове</a:t>
            </a:r>
            <a:r>
              <a:rPr sz="2400" spc="0" dirty="0" smtClean="0">
                <a:latin typeface="Arial"/>
                <a:cs typeface="Arial"/>
              </a:rPr>
              <a:t>д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0" dirty="0" smtClean="0">
                <a:latin typeface="Arial"/>
                <a:cs typeface="Arial"/>
              </a:rPr>
              <a:t>нн</a:t>
            </a:r>
            <a:r>
              <a:rPr sz="2400" spc="-20" dirty="0" smtClean="0">
                <a:latin typeface="Arial"/>
                <a:cs typeface="Arial"/>
              </a:rPr>
              <a:t>ых</a:t>
            </a:r>
            <a:r>
              <a:rPr sz="2400" spc="30" dirty="0" smtClean="0">
                <a:latin typeface="Arial"/>
                <a:cs typeface="Arial"/>
              </a:rPr>
              <a:t> </a:t>
            </a:r>
            <a:r>
              <a:rPr sz="2400" spc="-15" dirty="0" smtClean="0">
                <a:latin typeface="Arial"/>
                <a:cs typeface="Arial"/>
              </a:rPr>
              <a:t>м</a:t>
            </a:r>
            <a:r>
              <a:rPr sz="2400" spc="-5" dirty="0" smtClean="0">
                <a:latin typeface="Arial"/>
                <a:cs typeface="Arial"/>
              </a:rPr>
              <a:t>еро</a:t>
            </a:r>
            <a:r>
              <a:rPr sz="2400" spc="-20" dirty="0" smtClean="0">
                <a:latin typeface="Arial"/>
                <a:cs typeface="Arial"/>
              </a:rPr>
              <a:t>п</a:t>
            </a:r>
            <a:r>
              <a:rPr sz="2400" spc="-5" dirty="0" smtClean="0">
                <a:latin typeface="Arial"/>
                <a:cs typeface="Arial"/>
              </a:rPr>
              <a:t>р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20" dirty="0" smtClean="0">
                <a:latin typeface="Arial"/>
                <a:cs typeface="Arial"/>
              </a:rPr>
              <a:t>я</a:t>
            </a:r>
            <a:r>
              <a:rPr sz="2400" spc="0" dirty="0" smtClean="0">
                <a:latin typeface="Arial"/>
                <a:cs typeface="Arial"/>
              </a:rPr>
              <a:t>т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20" dirty="0" smtClean="0">
                <a:latin typeface="Arial"/>
                <a:cs typeface="Arial"/>
              </a:rPr>
              <a:t>й</a:t>
            </a:r>
            <a:r>
              <a:rPr sz="2400" spc="0" dirty="0" smtClean="0">
                <a:latin typeface="Arial"/>
                <a:cs typeface="Arial"/>
              </a:rPr>
              <a:t>;</a:t>
            </a:r>
            <a:endParaRPr sz="240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25"/>
              </a:spcBef>
            </a:pPr>
            <a:endParaRPr sz="550"/>
          </a:p>
          <a:p>
            <a:pPr marL="12700">
              <a:lnSpc>
                <a:spcPct val="100000"/>
              </a:lnSpc>
              <a:tabLst>
                <a:tab pos="438784" algn="l"/>
              </a:tabLst>
            </a:pPr>
            <a:r>
              <a:rPr sz="1800" spc="340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400" spc="-15" dirty="0" smtClean="0">
                <a:latin typeface="Arial"/>
                <a:cs typeface="Arial"/>
              </a:rPr>
              <a:t>м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0" dirty="0" smtClean="0">
                <a:latin typeface="Arial"/>
                <a:cs typeface="Arial"/>
              </a:rPr>
              <a:t>т</a:t>
            </a:r>
            <a:r>
              <a:rPr sz="2400" spc="-5" dirty="0" smtClean="0">
                <a:latin typeface="Arial"/>
                <a:cs typeface="Arial"/>
              </a:rPr>
              <a:t>ер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0" dirty="0" smtClean="0">
                <a:latin typeface="Arial"/>
                <a:cs typeface="Arial"/>
              </a:rPr>
              <a:t>л</a:t>
            </a:r>
            <a:r>
              <a:rPr sz="2400" spc="-20" dirty="0" smtClean="0">
                <a:latin typeface="Arial"/>
                <a:cs typeface="Arial"/>
              </a:rPr>
              <a:t>ы</a:t>
            </a:r>
            <a:r>
              <a:rPr sz="2400" spc="-5" dirty="0" smtClean="0">
                <a:latin typeface="Arial"/>
                <a:cs typeface="Arial"/>
              </a:rPr>
              <a:t> </a:t>
            </a:r>
            <a:r>
              <a:rPr sz="2400" spc="-15" dirty="0" smtClean="0">
                <a:latin typeface="Arial"/>
                <a:cs typeface="Arial"/>
              </a:rPr>
              <a:t>из</a:t>
            </a:r>
            <a:r>
              <a:rPr sz="2400" spc="-5" dirty="0" smtClean="0">
                <a:latin typeface="Arial"/>
                <a:cs typeface="Arial"/>
              </a:rPr>
              <a:t> о</a:t>
            </a:r>
            <a:r>
              <a:rPr sz="2400" spc="-20" dirty="0" smtClean="0">
                <a:latin typeface="Arial"/>
                <a:cs typeface="Arial"/>
              </a:rPr>
              <a:t>пыта </a:t>
            </a:r>
            <a:r>
              <a:rPr sz="2400" spc="-5" dirty="0" smtClean="0">
                <a:latin typeface="Arial"/>
                <a:cs typeface="Arial"/>
              </a:rPr>
              <a:t>ра</a:t>
            </a:r>
            <a:r>
              <a:rPr sz="2400" spc="-10" dirty="0" smtClean="0">
                <a:latin typeface="Arial"/>
                <a:cs typeface="Arial"/>
              </a:rPr>
              <a:t>б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0" dirty="0" smtClean="0">
                <a:latin typeface="Arial"/>
                <a:cs typeface="Arial"/>
              </a:rPr>
              <a:t>т</a:t>
            </a:r>
            <a:r>
              <a:rPr sz="2400" spc="-20" dirty="0" smtClean="0">
                <a:latin typeface="Arial"/>
                <a:cs typeface="Arial"/>
              </a:rPr>
              <a:t>ы;</a:t>
            </a:r>
            <a:endParaRPr sz="240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25"/>
              </a:spcBef>
            </a:pPr>
            <a:endParaRPr sz="550"/>
          </a:p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1800" spc="340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400" spc="-10" dirty="0" smtClean="0">
                <a:latin typeface="Arial"/>
                <a:cs typeface="Arial"/>
              </a:rPr>
              <a:t>б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10" dirty="0" smtClean="0">
                <a:latin typeface="Arial"/>
                <a:cs typeface="Arial"/>
              </a:rPr>
              <a:t>б</a:t>
            </a:r>
            <a:r>
              <a:rPr sz="2400" spc="0" dirty="0" smtClean="0">
                <a:latin typeface="Arial"/>
                <a:cs typeface="Arial"/>
              </a:rPr>
              <a:t>л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-10" dirty="0" smtClean="0">
                <a:latin typeface="Arial"/>
                <a:cs typeface="Arial"/>
              </a:rPr>
              <a:t>г</a:t>
            </a:r>
            <a:r>
              <a:rPr sz="2400" spc="-5" dirty="0" smtClean="0">
                <a:latin typeface="Arial"/>
                <a:cs typeface="Arial"/>
              </a:rPr>
              <a:t>ра</a:t>
            </a:r>
            <a:r>
              <a:rPr sz="2400" spc="-15" dirty="0" smtClean="0">
                <a:latin typeface="Arial"/>
                <a:cs typeface="Arial"/>
              </a:rPr>
              <a:t>фи</a:t>
            </a:r>
            <a:r>
              <a:rPr sz="2400" spc="-5" dirty="0" smtClean="0">
                <a:latin typeface="Arial"/>
                <a:cs typeface="Arial"/>
              </a:rPr>
              <a:t>ю</a:t>
            </a:r>
            <a:r>
              <a:rPr sz="2400" spc="0" dirty="0" smtClean="0">
                <a:latin typeface="Arial"/>
                <a:cs typeface="Arial"/>
              </a:rPr>
              <a:t>;</a:t>
            </a:r>
            <a:endParaRPr sz="240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25"/>
              </a:spcBef>
            </a:pPr>
            <a:endParaRPr sz="550"/>
          </a:p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1800" spc="340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400" spc="-20" dirty="0" smtClean="0">
                <a:latin typeface="Arial"/>
                <a:cs typeface="Arial"/>
              </a:rPr>
              <a:t>п</a:t>
            </a:r>
            <a:r>
              <a:rPr sz="2400" spc="-5" dirty="0" smtClean="0">
                <a:latin typeface="Arial"/>
                <a:cs typeface="Arial"/>
              </a:rPr>
              <a:t>р</a:t>
            </a:r>
            <a:r>
              <a:rPr sz="2400" spc="-15" dirty="0" smtClean="0">
                <a:latin typeface="Arial"/>
                <a:cs typeface="Arial"/>
              </a:rPr>
              <a:t>ил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-20" dirty="0" smtClean="0">
                <a:latin typeface="Arial"/>
                <a:cs typeface="Arial"/>
              </a:rPr>
              <a:t>ж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-15" dirty="0" smtClean="0">
                <a:latin typeface="Arial"/>
                <a:cs typeface="Arial"/>
              </a:rPr>
              <a:t>ия (дид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0" dirty="0" smtClean="0">
                <a:latin typeface="Arial"/>
                <a:cs typeface="Arial"/>
              </a:rPr>
              <a:t>т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20" dirty="0" smtClean="0">
                <a:latin typeface="Arial"/>
                <a:cs typeface="Arial"/>
              </a:rPr>
              <a:t>ч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5" dirty="0" smtClean="0">
                <a:latin typeface="Arial"/>
                <a:cs typeface="Arial"/>
              </a:rPr>
              <a:t>с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-15" dirty="0" smtClean="0">
                <a:latin typeface="Arial"/>
                <a:cs typeface="Arial"/>
              </a:rPr>
              <a:t>ий</a:t>
            </a:r>
            <a:r>
              <a:rPr sz="2400" spc="-55" dirty="0" smtClean="0">
                <a:latin typeface="Arial"/>
                <a:cs typeface="Arial"/>
              </a:rPr>
              <a:t> </a:t>
            </a:r>
            <a:r>
              <a:rPr sz="2400" spc="-15" dirty="0" smtClean="0">
                <a:latin typeface="Arial"/>
                <a:cs typeface="Arial"/>
              </a:rPr>
              <a:t>м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0" dirty="0" smtClean="0">
                <a:latin typeface="Arial"/>
                <a:cs typeface="Arial"/>
              </a:rPr>
              <a:t>т</a:t>
            </a:r>
            <a:r>
              <a:rPr sz="2400" spc="-5" dirty="0" smtClean="0">
                <a:latin typeface="Arial"/>
                <a:cs typeface="Arial"/>
              </a:rPr>
              <a:t>ер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0" dirty="0" smtClean="0">
                <a:latin typeface="Arial"/>
                <a:cs typeface="Arial"/>
              </a:rPr>
              <a:t>л).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83673" y="2330195"/>
            <a:ext cx="7010399" cy="318515"/>
          </a:xfrm>
          <a:custGeom>
            <a:avLst/>
            <a:gdLst/>
            <a:ahLst/>
            <a:cxnLst/>
            <a:rect l="l" t="t" r="r" b="b"/>
            <a:pathLst>
              <a:path w="7010399" h="318515">
                <a:moveTo>
                  <a:pt x="0" y="0"/>
                </a:moveTo>
                <a:lnTo>
                  <a:pt x="0" y="318515"/>
                </a:lnTo>
                <a:lnTo>
                  <a:pt x="7010399" y="318515"/>
                </a:lnTo>
                <a:lnTo>
                  <a:pt x="701039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02673" y="2330195"/>
            <a:ext cx="394715" cy="320039"/>
          </a:xfrm>
          <a:custGeom>
            <a:avLst/>
            <a:gdLst/>
            <a:ahLst/>
            <a:cxnLst/>
            <a:rect l="l" t="t" r="r" b="b"/>
            <a:pathLst>
              <a:path w="394715" h="320039">
                <a:moveTo>
                  <a:pt x="394715" y="320039"/>
                </a:moveTo>
                <a:lnTo>
                  <a:pt x="394715" y="0"/>
                </a:lnTo>
                <a:lnTo>
                  <a:pt x="198119" y="0"/>
                </a:lnTo>
                <a:lnTo>
                  <a:pt x="150408" y="4649"/>
                </a:lnTo>
                <a:lnTo>
                  <a:pt x="106936" y="17858"/>
                </a:lnTo>
                <a:lnTo>
                  <a:pt x="69059" y="38514"/>
                </a:lnTo>
                <a:lnTo>
                  <a:pt x="38136" y="65507"/>
                </a:lnTo>
                <a:lnTo>
                  <a:pt x="15525" y="97726"/>
                </a:lnTo>
                <a:lnTo>
                  <a:pt x="2584" y="134060"/>
                </a:lnTo>
                <a:lnTo>
                  <a:pt x="0" y="160019"/>
                </a:lnTo>
                <a:lnTo>
                  <a:pt x="654" y="173146"/>
                </a:lnTo>
                <a:lnTo>
                  <a:pt x="10070" y="210604"/>
                </a:lnTo>
                <a:lnTo>
                  <a:pt x="29609" y="244318"/>
                </a:lnTo>
                <a:lnTo>
                  <a:pt x="57911" y="273176"/>
                </a:lnTo>
                <a:lnTo>
                  <a:pt x="93621" y="296068"/>
                </a:lnTo>
                <a:lnTo>
                  <a:pt x="135379" y="311883"/>
                </a:lnTo>
                <a:lnTo>
                  <a:pt x="181829" y="319509"/>
                </a:lnTo>
                <a:lnTo>
                  <a:pt x="198119" y="320039"/>
                </a:lnTo>
                <a:lnTo>
                  <a:pt x="394715" y="320039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9220" rIns="0" bIns="0" rtlCol="0">
            <a:noAutofit/>
          </a:bodyPr>
          <a:lstStyle/>
          <a:p>
            <a:pPr marL="1273175" marR="12700" indent="-744220">
              <a:lnSpc>
                <a:spcPts val="3460"/>
              </a:lnSpc>
            </a:pPr>
            <a:r>
              <a:rPr sz="3200" b="1" dirty="0" smtClean="0">
                <a:latin typeface="Arial"/>
                <a:cs typeface="Arial"/>
              </a:rPr>
              <a:t>ОСНОВН</a:t>
            </a:r>
            <a:r>
              <a:rPr sz="3200" b="1" spc="-5" dirty="0" smtClean="0">
                <a:latin typeface="Arial"/>
                <a:cs typeface="Arial"/>
              </a:rPr>
              <a:t>Ы</a:t>
            </a:r>
            <a:r>
              <a:rPr sz="3200" b="1" spc="0" dirty="0" smtClean="0">
                <a:latin typeface="Arial"/>
                <a:cs typeface="Arial"/>
              </a:rPr>
              <a:t>Е</a:t>
            </a:r>
            <a:r>
              <a:rPr sz="3200" b="1" spc="-30" dirty="0" smtClean="0">
                <a:latin typeface="Arial"/>
                <a:cs typeface="Arial"/>
              </a:rPr>
              <a:t> </a:t>
            </a:r>
            <a:r>
              <a:rPr sz="3200" b="1" spc="0" dirty="0" smtClean="0">
                <a:latin typeface="Arial"/>
                <a:cs typeface="Arial"/>
              </a:rPr>
              <a:t>С</a:t>
            </a:r>
            <a:r>
              <a:rPr sz="3200" b="1" spc="-5" dirty="0" smtClean="0">
                <a:latin typeface="Arial"/>
                <a:cs typeface="Arial"/>
              </a:rPr>
              <a:t>РЕД</a:t>
            </a:r>
            <a:r>
              <a:rPr sz="3200" b="1" spc="0" dirty="0" smtClean="0">
                <a:latin typeface="Arial"/>
                <a:cs typeface="Arial"/>
              </a:rPr>
              <a:t>С</a:t>
            </a:r>
            <a:r>
              <a:rPr sz="3200" b="1" spc="-5" dirty="0" smtClean="0">
                <a:latin typeface="Arial"/>
                <a:cs typeface="Arial"/>
              </a:rPr>
              <a:t>Т</a:t>
            </a:r>
            <a:r>
              <a:rPr sz="3200" b="1" spc="0" dirty="0" smtClean="0">
                <a:latin typeface="Arial"/>
                <a:cs typeface="Arial"/>
              </a:rPr>
              <a:t>ВА</a:t>
            </a:r>
            <a:r>
              <a:rPr sz="3200" b="1" spc="-25" dirty="0" smtClean="0">
                <a:latin typeface="Arial"/>
                <a:cs typeface="Arial"/>
              </a:rPr>
              <a:t> </a:t>
            </a:r>
            <a:r>
              <a:rPr sz="3200" b="1" spc="0" dirty="0" smtClean="0">
                <a:latin typeface="Arial"/>
                <a:cs typeface="Arial"/>
              </a:rPr>
              <a:t>И</a:t>
            </a:r>
            <a:r>
              <a:rPr sz="3200" b="1" spc="-5" dirty="0" smtClean="0">
                <a:latin typeface="Arial"/>
                <a:cs typeface="Arial"/>
              </a:rPr>
              <a:t> </a:t>
            </a:r>
            <a:r>
              <a:rPr sz="3200" b="1" spc="0" dirty="0" smtClean="0">
                <a:latin typeface="Arial"/>
                <a:cs typeface="Arial"/>
              </a:rPr>
              <a:t>ФО</a:t>
            </a:r>
            <a:r>
              <a:rPr sz="3200" b="1" spc="-5" dirty="0" smtClean="0">
                <a:latin typeface="Arial"/>
                <a:cs typeface="Arial"/>
              </a:rPr>
              <a:t>РМ</a:t>
            </a:r>
            <a:r>
              <a:rPr sz="3200" b="1" spc="0" dirty="0" smtClean="0">
                <a:latin typeface="Arial"/>
                <a:cs typeface="Arial"/>
              </a:rPr>
              <a:t>Ы </a:t>
            </a:r>
            <a:r>
              <a:rPr sz="3200" b="1" spc="-5" dirty="0" smtClean="0">
                <a:latin typeface="Arial"/>
                <a:cs typeface="Arial"/>
              </a:rPr>
              <a:t>МЕТ</a:t>
            </a:r>
            <a:r>
              <a:rPr sz="3200" b="1" spc="0" dirty="0" smtClean="0">
                <a:latin typeface="Arial"/>
                <a:cs typeface="Arial"/>
              </a:rPr>
              <a:t>О</a:t>
            </a:r>
            <a:r>
              <a:rPr sz="3200" b="1" spc="-5" dirty="0" smtClean="0">
                <a:latin typeface="Arial"/>
                <a:cs typeface="Arial"/>
              </a:rPr>
              <a:t>Д</a:t>
            </a:r>
            <a:r>
              <a:rPr sz="3200" b="1" spc="0" dirty="0" smtClean="0">
                <a:latin typeface="Arial"/>
                <a:cs typeface="Arial"/>
              </a:rPr>
              <a:t>И</a:t>
            </a:r>
            <a:r>
              <a:rPr sz="3200" b="1" spc="5" dirty="0" smtClean="0">
                <a:latin typeface="Arial"/>
                <a:cs typeface="Arial"/>
              </a:rPr>
              <a:t>Ч</a:t>
            </a:r>
            <a:r>
              <a:rPr sz="3200" b="1" spc="-5" dirty="0" smtClean="0">
                <a:latin typeface="Arial"/>
                <a:cs typeface="Arial"/>
              </a:rPr>
              <a:t>Е</a:t>
            </a:r>
            <a:r>
              <a:rPr sz="3200" b="1" spc="0" dirty="0" smtClean="0">
                <a:latin typeface="Arial"/>
                <a:cs typeface="Arial"/>
              </a:rPr>
              <a:t>С</a:t>
            </a:r>
            <a:r>
              <a:rPr sz="3200" b="1" spc="-5" dirty="0" smtClean="0">
                <a:latin typeface="Arial"/>
                <a:cs typeface="Arial"/>
              </a:rPr>
              <a:t>К</a:t>
            </a:r>
            <a:r>
              <a:rPr sz="3200" b="1" spc="-10" dirty="0" smtClean="0">
                <a:latin typeface="Arial"/>
                <a:cs typeface="Arial"/>
              </a:rPr>
              <a:t>О</a:t>
            </a:r>
            <a:r>
              <a:rPr sz="3200" b="1" spc="0" dirty="0" smtClean="0">
                <a:latin typeface="Arial"/>
                <a:cs typeface="Arial"/>
              </a:rPr>
              <a:t>Й</a:t>
            </a:r>
            <a:r>
              <a:rPr sz="3200" b="1" spc="-40" dirty="0" smtClean="0">
                <a:latin typeface="Arial"/>
                <a:cs typeface="Arial"/>
              </a:rPr>
              <a:t> </a:t>
            </a:r>
            <a:r>
              <a:rPr sz="3200" b="1" spc="0" dirty="0" smtClean="0">
                <a:latin typeface="Arial"/>
                <a:cs typeface="Arial"/>
              </a:rPr>
              <a:t>ПО</a:t>
            </a:r>
            <a:r>
              <a:rPr sz="3200" b="1" spc="-5" dirty="0" smtClean="0">
                <a:latin typeface="Arial"/>
                <a:cs typeface="Arial"/>
              </a:rPr>
              <a:t>М</a:t>
            </a:r>
            <a:r>
              <a:rPr sz="3200" b="1" spc="0" dirty="0" smtClean="0">
                <a:latin typeface="Arial"/>
                <a:cs typeface="Arial"/>
              </a:rPr>
              <a:t>О</a:t>
            </a:r>
            <a:r>
              <a:rPr sz="3200" b="1" spc="-5" dirty="0" smtClean="0">
                <a:latin typeface="Arial"/>
                <a:cs typeface="Arial"/>
              </a:rPr>
              <a:t>Щ</a:t>
            </a:r>
            <a:r>
              <a:rPr sz="3200" b="1" spc="0" dirty="0" smtClean="0">
                <a:latin typeface="Arial"/>
                <a:cs typeface="Arial"/>
              </a:rPr>
              <a:t>И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537093" y="2748928"/>
            <a:ext cx="8036559" cy="38271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55600" marR="111760" indent="-342900">
              <a:lnSpc>
                <a:spcPct val="100099"/>
              </a:lnSpc>
              <a:tabLst>
                <a:tab pos="354965" algn="l"/>
              </a:tabLst>
            </a:pPr>
            <a:r>
              <a:rPr sz="1800" spc="340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400" b="1" spc="340" dirty="0" smtClean="0">
                <a:solidFill>
                  <a:srgbClr val="CC3200"/>
                </a:solidFill>
                <a:latin typeface="Arial"/>
                <a:cs typeface="Arial"/>
              </a:rPr>
              <a:t>М</a:t>
            </a:r>
            <a:r>
              <a:rPr sz="2400" b="1" spc="-5" dirty="0" smtClean="0">
                <a:solidFill>
                  <a:srgbClr val="CC3200"/>
                </a:solidFill>
                <a:latin typeface="Arial"/>
                <a:cs typeface="Arial"/>
              </a:rPr>
              <a:t>е</a:t>
            </a:r>
            <a:r>
              <a:rPr sz="2400" b="1" spc="-40" dirty="0" smtClean="0">
                <a:solidFill>
                  <a:srgbClr val="CC3200"/>
                </a:solidFill>
                <a:latin typeface="Arial"/>
                <a:cs typeface="Arial"/>
              </a:rPr>
              <a:t>т</a:t>
            </a:r>
            <a:r>
              <a:rPr sz="2400" b="1" spc="-20" dirty="0" smtClean="0">
                <a:solidFill>
                  <a:srgbClr val="CC3200"/>
                </a:solidFill>
                <a:latin typeface="Arial"/>
                <a:cs typeface="Arial"/>
              </a:rPr>
              <a:t>о</a:t>
            </a:r>
            <a:r>
              <a:rPr sz="2400" b="1" spc="-15" dirty="0" smtClean="0">
                <a:solidFill>
                  <a:srgbClr val="CC3200"/>
                </a:solidFill>
                <a:latin typeface="Arial"/>
                <a:cs typeface="Arial"/>
              </a:rPr>
              <a:t>ди</a:t>
            </a:r>
            <a:r>
              <a:rPr sz="2400" b="1" spc="-20" dirty="0" smtClean="0">
                <a:solidFill>
                  <a:srgbClr val="CC3200"/>
                </a:solidFill>
                <a:latin typeface="Arial"/>
                <a:cs typeface="Arial"/>
              </a:rPr>
              <a:t>ч</a:t>
            </a:r>
            <a:r>
              <a:rPr sz="2400" b="1" spc="-5" dirty="0" smtClean="0">
                <a:solidFill>
                  <a:srgbClr val="CC3200"/>
                </a:solidFill>
                <a:latin typeface="Arial"/>
                <a:cs typeface="Arial"/>
              </a:rPr>
              <a:t>еска</a:t>
            </a:r>
            <a:r>
              <a:rPr sz="2400" b="1" spc="0" dirty="0" smtClean="0">
                <a:solidFill>
                  <a:srgbClr val="CC3200"/>
                </a:solidFill>
                <a:latin typeface="Arial"/>
                <a:cs typeface="Arial"/>
              </a:rPr>
              <a:t>я</a:t>
            </a:r>
            <a:r>
              <a:rPr sz="2400" b="1" spc="30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400" b="1" spc="0" dirty="0" smtClean="0">
                <a:solidFill>
                  <a:srgbClr val="CC3200"/>
                </a:solidFill>
                <a:latin typeface="Arial"/>
                <a:cs typeface="Arial"/>
              </a:rPr>
              <a:t>п</a:t>
            </a:r>
            <a:r>
              <a:rPr sz="2400" b="1" spc="-20" dirty="0" smtClean="0">
                <a:solidFill>
                  <a:srgbClr val="CC3200"/>
                </a:solidFill>
                <a:latin typeface="Arial"/>
                <a:cs typeface="Arial"/>
              </a:rPr>
              <a:t>омощь</a:t>
            </a:r>
            <a:r>
              <a:rPr sz="2400" b="1" spc="-25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000" b="1" spc="0" dirty="0" smtClean="0">
                <a:latin typeface="Arial"/>
                <a:cs typeface="Arial"/>
              </a:rPr>
              <a:t>(конс</a:t>
            </a:r>
            <a:r>
              <a:rPr sz="2000" b="1" spc="-35" dirty="0" smtClean="0">
                <a:latin typeface="Arial"/>
                <a:cs typeface="Arial"/>
              </a:rPr>
              <a:t>у</a:t>
            </a:r>
            <a:r>
              <a:rPr sz="2000" b="1" spc="-5" dirty="0" smtClean="0">
                <a:latin typeface="Arial"/>
                <a:cs typeface="Arial"/>
              </a:rPr>
              <a:t>л</a:t>
            </a:r>
            <a:r>
              <a:rPr sz="2000" b="1" spc="0" dirty="0" smtClean="0">
                <a:latin typeface="Arial"/>
                <a:cs typeface="Arial"/>
              </a:rPr>
              <a:t>ь</a:t>
            </a:r>
            <a:r>
              <a:rPr sz="2000" b="1" spc="-35" dirty="0" smtClean="0">
                <a:latin typeface="Arial"/>
                <a:cs typeface="Arial"/>
              </a:rPr>
              <a:t>т</a:t>
            </a:r>
            <a:r>
              <a:rPr sz="2000" b="1" spc="0" dirty="0" smtClean="0">
                <a:latin typeface="Arial"/>
                <a:cs typeface="Arial"/>
              </a:rPr>
              <a:t>ированием, </a:t>
            </a:r>
            <a:r>
              <a:rPr sz="2000" b="1" spc="5" dirty="0" smtClean="0">
                <a:latin typeface="Arial"/>
                <a:cs typeface="Arial"/>
              </a:rPr>
              <a:t>м</a:t>
            </a:r>
            <a:r>
              <a:rPr sz="2000" b="1" spc="0" dirty="0" smtClean="0">
                <a:latin typeface="Arial"/>
                <a:cs typeface="Arial"/>
              </a:rPr>
              <a:t>е</a:t>
            </a:r>
            <a:r>
              <a:rPr sz="2000" b="1" spc="-35" dirty="0" smtClean="0">
                <a:latin typeface="Arial"/>
                <a:cs typeface="Arial"/>
              </a:rPr>
              <a:t>т</a:t>
            </a:r>
            <a:r>
              <a:rPr sz="2000" b="1" spc="-5" dirty="0" smtClean="0">
                <a:latin typeface="Arial"/>
                <a:cs typeface="Arial"/>
              </a:rPr>
              <a:t>о</a:t>
            </a:r>
            <a:r>
              <a:rPr sz="2000" b="1" spc="0" dirty="0" smtClean="0">
                <a:latin typeface="Arial"/>
                <a:cs typeface="Arial"/>
              </a:rPr>
              <a:t>дическим</a:t>
            </a:r>
            <a:r>
              <a:rPr sz="2000" b="1" spc="-40" dirty="0" smtClean="0">
                <a:latin typeface="Arial"/>
                <a:cs typeface="Arial"/>
              </a:rPr>
              <a:t> </a:t>
            </a:r>
            <a:r>
              <a:rPr sz="2000" b="1" spc="0" dirty="0" smtClean="0">
                <a:latin typeface="Arial"/>
                <a:cs typeface="Arial"/>
              </a:rPr>
              <a:t>р</a:t>
            </a:r>
            <a:r>
              <a:rPr sz="2000" b="1" spc="-35" dirty="0" smtClean="0">
                <a:latin typeface="Arial"/>
                <a:cs typeface="Arial"/>
              </a:rPr>
              <a:t>у</a:t>
            </a:r>
            <a:r>
              <a:rPr sz="2000" b="1" spc="0" dirty="0" smtClean="0">
                <a:latin typeface="Arial"/>
                <a:cs typeface="Arial"/>
              </a:rPr>
              <a:t>ков</a:t>
            </a:r>
            <a:r>
              <a:rPr sz="2000" b="1" spc="-5" dirty="0" smtClean="0">
                <a:latin typeface="Arial"/>
                <a:cs typeface="Arial"/>
              </a:rPr>
              <a:t>о</a:t>
            </a:r>
            <a:r>
              <a:rPr sz="2000" b="1" spc="0" dirty="0" smtClean="0">
                <a:latin typeface="Arial"/>
                <a:cs typeface="Arial"/>
              </a:rPr>
              <a:t>дс</a:t>
            </a:r>
            <a:r>
              <a:rPr sz="2000" b="1" spc="-35" dirty="0" smtClean="0">
                <a:latin typeface="Arial"/>
                <a:cs typeface="Arial"/>
              </a:rPr>
              <a:t>т</a:t>
            </a:r>
            <a:r>
              <a:rPr sz="2000" b="1" spc="0" dirty="0" smtClean="0">
                <a:latin typeface="Arial"/>
                <a:cs typeface="Arial"/>
              </a:rPr>
              <a:t>вом, </a:t>
            </a:r>
            <a:r>
              <a:rPr sz="2000" b="1" spc="5" dirty="0" smtClean="0">
                <a:latin typeface="Arial"/>
                <a:cs typeface="Arial"/>
              </a:rPr>
              <a:t>м</a:t>
            </a:r>
            <a:r>
              <a:rPr sz="2000" b="1" spc="0" dirty="0" smtClean="0">
                <a:latin typeface="Arial"/>
                <a:cs typeface="Arial"/>
              </a:rPr>
              <a:t>е</a:t>
            </a:r>
            <a:r>
              <a:rPr sz="2000" b="1" spc="-35" dirty="0" smtClean="0">
                <a:latin typeface="Arial"/>
                <a:cs typeface="Arial"/>
              </a:rPr>
              <a:t>т</a:t>
            </a:r>
            <a:r>
              <a:rPr sz="2000" b="1" spc="-5" dirty="0" smtClean="0">
                <a:latin typeface="Arial"/>
                <a:cs typeface="Arial"/>
              </a:rPr>
              <a:t>о</a:t>
            </a:r>
            <a:r>
              <a:rPr sz="2000" b="1" spc="0" dirty="0" smtClean="0">
                <a:latin typeface="Arial"/>
                <a:cs typeface="Arial"/>
              </a:rPr>
              <a:t>дическим</a:t>
            </a:r>
            <a:r>
              <a:rPr sz="2000" b="1" spc="-40" dirty="0" smtClean="0">
                <a:latin typeface="Arial"/>
                <a:cs typeface="Arial"/>
              </a:rPr>
              <a:t> </a:t>
            </a:r>
            <a:r>
              <a:rPr sz="2000" b="1" spc="0" dirty="0" smtClean="0">
                <a:latin typeface="Arial"/>
                <a:cs typeface="Arial"/>
              </a:rPr>
              <a:t>о</a:t>
            </a:r>
            <a:r>
              <a:rPr sz="2000" b="1" spc="-5" dirty="0" smtClean="0">
                <a:latin typeface="Arial"/>
                <a:cs typeface="Arial"/>
              </a:rPr>
              <a:t>б</a:t>
            </a:r>
            <a:r>
              <a:rPr sz="2000" b="1" spc="0" dirty="0" smtClean="0">
                <a:latin typeface="Arial"/>
                <a:cs typeface="Arial"/>
              </a:rPr>
              <a:t>еспечением и</a:t>
            </a:r>
            <a:r>
              <a:rPr sz="2000" b="1" spc="-15" dirty="0" smtClean="0">
                <a:latin typeface="Arial"/>
                <a:cs typeface="Arial"/>
              </a:rPr>
              <a:t> </a:t>
            </a:r>
            <a:r>
              <a:rPr sz="2000" b="1" spc="-35" dirty="0" smtClean="0">
                <a:latin typeface="Arial"/>
                <a:cs typeface="Arial"/>
              </a:rPr>
              <a:t>т</a:t>
            </a:r>
            <a:r>
              <a:rPr sz="2000" b="1" spc="-10" dirty="0" smtClean="0">
                <a:latin typeface="Arial"/>
                <a:cs typeface="Arial"/>
              </a:rPr>
              <a:t>.</a:t>
            </a:r>
            <a:r>
              <a:rPr sz="2000" b="1" spc="0" dirty="0" smtClean="0">
                <a:latin typeface="Arial"/>
                <a:cs typeface="Arial"/>
              </a:rPr>
              <a:t>д</a:t>
            </a:r>
            <a:r>
              <a:rPr sz="2000" b="1" spc="-10" dirty="0" smtClean="0">
                <a:latin typeface="Arial"/>
                <a:cs typeface="Arial"/>
              </a:rPr>
              <a:t>.</a:t>
            </a:r>
            <a:r>
              <a:rPr sz="2000" b="1" spc="0" dirty="0" smtClean="0">
                <a:latin typeface="Arial"/>
                <a:cs typeface="Arial"/>
              </a:rPr>
              <a:t>)</a:t>
            </a:r>
            <a:endParaRPr sz="200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9"/>
              </a:spcBef>
            </a:pPr>
            <a:endParaRPr sz="550"/>
          </a:p>
          <a:p>
            <a:pPr marL="355600" marR="1275715" indent="-342900">
              <a:lnSpc>
                <a:spcPct val="100099"/>
              </a:lnSpc>
              <a:tabLst>
                <a:tab pos="354965" algn="l"/>
              </a:tabLst>
            </a:pPr>
            <a:r>
              <a:rPr sz="1800" spc="340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400" b="1" spc="-20" dirty="0" smtClean="0">
                <a:solidFill>
                  <a:srgbClr val="CC3200"/>
                </a:solidFill>
                <a:latin typeface="Arial"/>
                <a:cs typeface="Arial"/>
              </a:rPr>
              <a:t>Т</a:t>
            </a:r>
            <a:r>
              <a:rPr sz="2400" b="1" spc="-5" dirty="0" smtClean="0">
                <a:solidFill>
                  <a:srgbClr val="CC3200"/>
                </a:solidFill>
                <a:latin typeface="Arial"/>
                <a:cs typeface="Arial"/>
              </a:rPr>
              <a:t>е</a:t>
            </a:r>
            <a:r>
              <a:rPr sz="2400" b="1" spc="-20" dirty="0" smtClean="0">
                <a:solidFill>
                  <a:srgbClr val="CC3200"/>
                </a:solidFill>
                <a:latin typeface="Arial"/>
                <a:cs typeface="Arial"/>
              </a:rPr>
              <a:t>м</a:t>
            </a:r>
            <a:r>
              <a:rPr sz="2400" b="1" spc="-5" dirty="0" smtClean="0">
                <a:solidFill>
                  <a:srgbClr val="CC3200"/>
                </a:solidFill>
                <a:latin typeface="Arial"/>
                <a:cs typeface="Arial"/>
              </a:rPr>
              <a:t>а</a:t>
            </a:r>
            <a:r>
              <a:rPr sz="2400" b="1" spc="-40" dirty="0" smtClean="0">
                <a:solidFill>
                  <a:srgbClr val="CC3200"/>
                </a:solidFill>
                <a:latin typeface="Arial"/>
                <a:cs typeface="Arial"/>
              </a:rPr>
              <a:t>т</a:t>
            </a:r>
            <a:r>
              <a:rPr sz="2400" b="1" spc="-15" dirty="0" smtClean="0">
                <a:solidFill>
                  <a:srgbClr val="CC3200"/>
                </a:solidFill>
                <a:latin typeface="Arial"/>
                <a:cs typeface="Arial"/>
              </a:rPr>
              <a:t>и</a:t>
            </a:r>
            <a:r>
              <a:rPr sz="2400" b="1" spc="-20" dirty="0" smtClean="0">
                <a:solidFill>
                  <a:srgbClr val="CC3200"/>
                </a:solidFill>
                <a:latin typeface="Arial"/>
                <a:cs typeface="Arial"/>
              </a:rPr>
              <a:t>ч</a:t>
            </a:r>
            <a:r>
              <a:rPr sz="2400" b="1" spc="-5" dirty="0" smtClean="0">
                <a:solidFill>
                  <a:srgbClr val="CC3200"/>
                </a:solidFill>
                <a:latin typeface="Arial"/>
                <a:cs typeface="Arial"/>
              </a:rPr>
              <a:t>еска</a:t>
            </a:r>
            <a:r>
              <a:rPr sz="2400" b="1" spc="0" dirty="0" smtClean="0">
                <a:solidFill>
                  <a:srgbClr val="CC3200"/>
                </a:solidFill>
                <a:latin typeface="Arial"/>
                <a:cs typeface="Arial"/>
              </a:rPr>
              <a:t>я</a:t>
            </a:r>
            <a:r>
              <a:rPr sz="2400" b="1" spc="30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400" b="1" spc="-5" dirty="0" smtClean="0">
                <a:solidFill>
                  <a:srgbClr val="CC3200"/>
                </a:solidFill>
                <a:latin typeface="Arial"/>
                <a:cs typeface="Arial"/>
              </a:rPr>
              <a:t>к</a:t>
            </a:r>
            <a:r>
              <a:rPr sz="2400" b="1" spc="-20" dirty="0" smtClean="0">
                <a:solidFill>
                  <a:srgbClr val="CC3200"/>
                </a:solidFill>
                <a:latin typeface="Arial"/>
                <a:cs typeface="Arial"/>
              </a:rPr>
              <a:t>о</a:t>
            </a:r>
            <a:r>
              <a:rPr sz="2400" b="1" spc="0" dirty="0" smtClean="0">
                <a:solidFill>
                  <a:srgbClr val="CC3200"/>
                </a:solidFill>
                <a:latin typeface="Arial"/>
                <a:cs typeface="Arial"/>
              </a:rPr>
              <a:t>н</a:t>
            </a:r>
            <a:r>
              <a:rPr sz="2400" b="1" spc="-5" dirty="0" smtClean="0">
                <a:solidFill>
                  <a:srgbClr val="CC3200"/>
                </a:solidFill>
                <a:latin typeface="Arial"/>
                <a:cs typeface="Arial"/>
              </a:rPr>
              <a:t>с</a:t>
            </a:r>
            <a:r>
              <a:rPr sz="2400" b="1" spc="-30" dirty="0" smtClean="0">
                <a:solidFill>
                  <a:srgbClr val="CC3200"/>
                </a:solidFill>
                <a:latin typeface="Arial"/>
                <a:cs typeface="Arial"/>
              </a:rPr>
              <a:t>у</a:t>
            </a:r>
            <a:r>
              <a:rPr sz="2400" b="1" spc="-5" dirty="0" smtClean="0">
                <a:solidFill>
                  <a:srgbClr val="CC3200"/>
                </a:solidFill>
                <a:latin typeface="Arial"/>
                <a:cs typeface="Arial"/>
              </a:rPr>
              <a:t>л</a:t>
            </a:r>
            <a:r>
              <a:rPr sz="2400" b="1" spc="-15" dirty="0" smtClean="0">
                <a:solidFill>
                  <a:srgbClr val="CC3200"/>
                </a:solidFill>
                <a:latin typeface="Arial"/>
                <a:cs typeface="Arial"/>
              </a:rPr>
              <a:t>ь</a:t>
            </a:r>
            <a:r>
              <a:rPr sz="2400" b="1" spc="-40" dirty="0" smtClean="0">
                <a:solidFill>
                  <a:srgbClr val="CC3200"/>
                </a:solidFill>
                <a:latin typeface="Arial"/>
                <a:cs typeface="Arial"/>
              </a:rPr>
              <a:t>т</a:t>
            </a:r>
            <a:r>
              <a:rPr sz="2400" b="1" spc="-5" dirty="0" smtClean="0">
                <a:solidFill>
                  <a:srgbClr val="CC3200"/>
                </a:solidFill>
                <a:latin typeface="Arial"/>
                <a:cs typeface="Arial"/>
              </a:rPr>
              <a:t>а</a:t>
            </a:r>
            <a:r>
              <a:rPr sz="2400" b="1" spc="-15" dirty="0" smtClean="0">
                <a:solidFill>
                  <a:srgbClr val="CC3200"/>
                </a:solidFill>
                <a:latin typeface="Arial"/>
                <a:cs typeface="Arial"/>
              </a:rPr>
              <a:t>ция</a:t>
            </a:r>
            <a:r>
              <a:rPr sz="2400" b="1" spc="55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000" b="1" spc="0" dirty="0" smtClean="0">
                <a:latin typeface="Arial"/>
                <a:cs typeface="Arial"/>
              </a:rPr>
              <a:t>(п</a:t>
            </a:r>
            <a:r>
              <a:rPr sz="2000" b="1" spc="-5" dirty="0" smtClean="0">
                <a:latin typeface="Arial"/>
                <a:cs typeface="Arial"/>
              </a:rPr>
              <a:t>л</a:t>
            </a:r>
            <a:r>
              <a:rPr sz="2000" b="1" spc="0" dirty="0" smtClean="0">
                <a:latin typeface="Arial"/>
                <a:cs typeface="Arial"/>
              </a:rPr>
              <a:t>анир</a:t>
            </a:r>
            <a:r>
              <a:rPr sz="2000" b="1" spc="-35" dirty="0" smtClean="0">
                <a:latin typeface="Arial"/>
                <a:cs typeface="Arial"/>
              </a:rPr>
              <a:t>у</a:t>
            </a:r>
            <a:r>
              <a:rPr sz="2000" b="1" spc="0" dirty="0" smtClean="0">
                <a:latin typeface="Arial"/>
                <a:cs typeface="Arial"/>
              </a:rPr>
              <a:t>ю</a:t>
            </a:r>
            <a:r>
              <a:rPr sz="2000" b="1" spc="-35" dirty="0" smtClean="0">
                <a:latin typeface="Arial"/>
                <a:cs typeface="Arial"/>
              </a:rPr>
              <a:t>т</a:t>
            </a:r>
            <a:r>
              <a:rPr sz="2000" b="1" spc="0" dirty="0" smtClean="0">
                <a:latin typeface="Arial"/>
                <a:cs typeface="Arial"/>
              </a:rPr>
              <a:t>ся </a:t>
            </a:r>
            <a:r>
              <a:rPr sz="2000" b="1" spc="5" dirty="0" smtClean="0">
                <a:latin typeface="Arial"/>
                <a:cs typeface="Arial"/>
              </a:rPr>
              <a:t>м</a:t>
            </a:r>
            <a:r>
              <a:rPr sz="2000" b="1" spc="0" dirty="0" smtClean="0">
                <a:latin typeface="Arial"/>
                <a:cs typeface="Arial"/>
              </a:rPr>
              <a:t>е</a:t>
            </a:r>
            <a:r>
              <a:rPr sz="2000" b="1" spc="-35" dirty="0" smtClean="0">
                <a:latin typeface="Arial"/>
                <a:cs typeface="Arial"/>
              </a:rPr>
              <a:t>т</a:t>
            </a:r>
            <a:r>
              <a:rPr sz="2000" b="1" spc="-5" dirty="0" smtClean="0">
                <a:latin typeface="Arial"/>
                <a:cs typeface="Arial"/>
              </a:rPr>
              <a:t>о</a:t>
            </a:r>
            <a:r>
              <a:rPr sz="2000" b="1" spc="0" dirty="0" smtClean="0">
                <a:latin typeface="Arial"/>
                <a:cs typeface="Arial"/>
              </a:rPr>
              <a:t>дис</a:t>
            </a:r>
            <a:r>
              <a:rPr sz="2000" b="1" spc="-35" dirty="0" smtClean="0">
                <a:latin typeface="Arial"/>
                <a:cs typeface="Arial"/>
              </a:rPr>
              <a:t>т</a:t>
            </a:r>
            <a:r>
              <a:rPr sz="2000" b="1" spc="0" dirty="0" smtClean="0">
                <a:latin typeface="Arial"/>
                <a:cs typeface="Arial"/>
              </a:rPr>
              <a:t>а</a:t>
            </a:r>
            <a:r>
              <a:rPr sz="2000" b="1" spc="5" dirty="0" smtClean="0">
                <a:latin typeface="Arial"/>
                <a:cs typeface="Arial"/>
              </a:rPr>
              <a:t>м</a:t>
            </a:r>
            <a:r>
              <a:rPr sz="2000" b="1" spc="0" dirty="0" smtClean="0">
                <a:latin typeface="Arial"/>
                <a:cs typeface="Arial"/>
              </a:rPr>
              <a:t>и</a:t>
            </a:r>
            <a:r>
              <a:rPr sz="2000" b="1" spc="-5" dirty="0" smtClean="0">
                <a:latin typeface="Arial"/>
                <a:cs typeface="Arial"/>
              </a:rPr>
              <a:t> з</a:t>
            </a:r>
            <a:r>
              <a:rPr sz="2000" b="1" spc="0" dirty="0" smtClean="0">
                <a:latin typeface="Arial"/>
                <a:cs typeface="Arial"/>
              </a:rPr>
              <a:t>аранее</a:t>
            </a:r>
            <a:r>
              <a:rPr sz="2000" b="1" spc="-15" dirty="0" smtClean="0">
                <a:latin typeface="Arial"/>
                <a:cs typeface="Arial"/>
              </a:rPr>
              <a:t> </a:t>
            </a:r>
            <a:r>
              <a:rPr sz="2000" b="1" spc="0" dirty="0" smtClean="0">
                <a:latin typeface="Arial"/>
                <a:cs typeface="Arial"/>
              </a:rPr>
              <a:t>и</a:t>
            </a:r>
            <a:r>
              <a:rPr sz="2000" b="1" spc="-15" dirty="0" smtClean="0">
                <a:latin typeface="Arial"/>
                <a:cs typeface="Arial"/>
              </a:rPr>
              <a:t> </a:t>
            </a:r>
            <a:r>
              <a:rPr sz="2000" b="1" spc="0" dirty="0" smtClean="0">
                <a:latin typeface="Arial"/>
                <a:cs typeface="Arial"/>
              </a:rPr>
              <a:t>внос</a:t>
            </a:r>
            <a:r>
              <a:rPr sz="2000" b="1" spc="-10" dirty="0" smtClean="0">
                <a:latin typeface="Arial"/>
                <a:cs typeface="Arial"/>
              </a:rPr>
              <a:t>я</a:t>
            </a:r>
            <a:r>
              <a:rPr sz="2000" b="1" spc="-35" dirty="0" smtClean="0">
                <a:latin typeface="Arial"/>
                <a:cs typeface="Arial"/>
              </a:rPr>
              <a:t>т</a:t>
            </a:r>
            <a:r>
              <a:rPr sz="2000" b="1" spc="0" dirty="0" smtClean="0">
                <a:latin typeface="Arial"/>
                <a:cs typeface="Arial"/>
              </a:rPr>
              <a:t>ся</a:t>
            </a:r>
            <a:r>
              <a:rPr sz="2000" b="1" spc="-10" dirty="0" smtClean="0">
                <a:latin typeface="Arial"/>
                <a:cs typeface="Arial"/>
              </a:rPr>
              <a:t> </a:t>
            </a:r>
            <a:r>
              <a:rPr sz="2000" b="1" spc="0" dirty="0" smtClean="0">
                <a:latin typeface="Arial"/>
                <a:cs typeface="Arial"/>
              </a:rPr>
              <a:t>в</a:t>
            </a:r>
            <a:r>
              <a:rPr sz="2000" b="1" spc="-15" dirty="0" smtClean="0">
                <a:latin typeface="Arial"/>
                <a:cs typeface="Arial"/>
              </a:rPr>
              <a:t> </a:t>
            </a:r>
            <a:r>
              <a:rPr sz="2000" b="1" spc="0" dirty="0" smtClean="0">
                <a:latin typeface="Arial"/>
                <a:cs typeface="Arial"/>
              </a:rPr>
              <a:t>перспек</a:t>
            </a:r>
            <a:r>
              <a:rPr sz="2000" b="1" spc="-35" dirty="0" smtClean="0">
                <a:latin typeface="Arial"/>
                <a:cs typeface="Arial"/>
              </a:rPr>
              <a:t>т</a:t>
            </a:r>
            <a:r>
              <a:rPr sz="2000" b="1" spc="0" dirty="0" smtClean="0">
                <a:latin typeface="Arial"/>
                <a:cs typeface="Arial"/>
              </a:rPr>
              <a:t>ивное п</a:t>
            </a:r>
            <a:r>
              <a:rPr sz="2000" b="1" spc="-5" dirty="0" smtClean="0">
                <a:latin typeface="Arial"/>
                <a:cs typeface="Arial"/>
              </a:rPr>
              <a:t>л</a:t>
            </a:r>
            <a:r>
              <a:rPr sz="2000" b="1" spc="0" dirty="0" smtClean="0">
                <a:latin typeface="Arial"/>
                <a:cs typeface="Arial"/>
              </a:rPr>
              <a:t>анирование</a:t>
            </a:r>
            <a:r>
              <a:rPr sz="2000" b="1" spc="-40" dirty="0" smtClean="0">
                <a:latin typeface="Arial"/>
                <a:cs typeface="Arial"/>
              </a:rPr>
              <a:t> </a:t>
            </a:r>
            <a:r>
              <a:rPr sz="2000" b="1" spc="0" dirty="0" smtClean="0">
                <a:latin typeface="Arial"/>
                <a:cs typeface="Arial"/>
              </a:rPr>
              <a:t>)</a:t>
            </a:r>
            <a:endParaRPr sz="200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9"/>
              </a:spcBef>
            </a:pPr>
            <a:endParaRPr sz="550"/>
          </a:p>
          <a:p>
            <a:pPr marL="355600" marR="59055" indent="-342900">
              <a:lnSpc>
                <a:spcPct val="100099"/>
              </a:lnSpc>
              <a:tabLst>
                <a:tab pos="354965" algn="l"/>
              </a:tabLst>
            </a:pPr>
            <a:r>
              <a:rPr sz="1800" spc="340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400" b="1" spc="-20" dirty="0" smtClean="0">
                <a:solidFill>
                  <a:srgbClr val="CC3200"/>
                </a:solidFill>
                <a:latin typeface="Arial"/>
                <a:cs typeface="Arial"/>
              </a:rPr>
              <a:t>Т</a:t>
            </a:r>
            <a:r>
              <a:rPr sz="2400" b="1" spc="-5" dirty="0" smtClean="0">
                <a:solidFill>
                  <a:srgbClr val="CC3200"/>
                </a:solidFill>
                <a:latin typeface="Arial"/>
                <a:cs typeface="Arial"/>
              </a:rPr>
              <a:t>ек</a:t>
            </a:r>
            <a:r>
              <a:rPr sz="2400" b="1" spc="-30" dirty="0" smtClean="0">
                <a:solidFill>
                  <a:srgbClr val="CC3200"/>
                </a:solidFill>
                <a:latin typeface="Arial"/>
                <a:cs typeface="Arial"/>
              </a:rPr>
              <a:t>у</a:t>
            </a:r>
            <a:r>
              <a:rPr sz="2400" b="1" spc="-25" dirty="0" smtClean="0">
                <a:solidFill>
                  <a:srgbClr val="CC3200"/>
                </a:solidFill>
                <a:latin typeface="Arial"/>
                <a:cs typeface="Arial"/>
              </a:rPr>
              <a:t>щ</a:t>
            </a:r>
            <a:r>
              <a:rPr sz="2400" b="1" spc="-5" dirty="0" smtClean="0">
                <a:solidFill>
                  <a:srgbClr val="CC3200"/>
                </a:solidFill>
                <a:latin typeface="Arial"/>
                <a:cs typeface="Arial"/>
              </a:rPr>
              <a:t>а</a:t>
            </a:r>
            <a:r>
              <a:rPr sz="2400" b="1" spc="0" dirty="0" smtClean="0">
                <a:solidFill>
                  <a:srgbClr val="CC3200"/>
                </a:solidFill>
                <a:latin typeface="Arial"/>
                <a:cs typeface="Arial"/>
              </a:rPr>
              <a:t>я</a:t>
            </a:r>
            <a:r>
              <a:rPr sz="2400" b="1" spc="30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400" b="1" spc="-5" dirty="0" smtClean="0">
                <a:solidFill>
                  <a:srgbClr val="CC3200"/>
                </a:solidFill>
                <a:latin typeface="Arial"/>
                <a:cs typeface="Arial"/>
              </a:rPr>
              <a:t>к</a:t>
            </a:r>
            <a:r>
              <a:rPr sz="2400" b="1" spc="-20" dirty="0" smtClean="0">
                <a:solidFill>
                  <a:srgbClr val="CC3200"/>
                </a:solidFill>
                <a:latin typeface="Arial"/>
                <a:cs typeface="Arial"/>
              </a:rPr>
              <a:t>о</a:t>
            </a:r>
            <a:r>
              <a:rPr sz="2400" b="1" spc="0" dirty="0" smtClean="0">
                <a:solidFill>
                  <a:srgbClr val="CC3200"/>
                </a:solidFill>
                <a:latin typeface="Arial"/>
                <a:cs typeface="Arial"/>
              </a:rPr>
              <a:t>н</a:t>
            </a:r>
            <a:r>
              <a:rPr sz="2400" b="1" spc="-5" dirty="0" smtClean="0">
                <a:solidFill>
                  <a:srgbClr val="CC3200"/>
                </a:solidFill>
                <a:latin typeface="Arial"/>
                <a:cs typeface="Arial"/>
              </a:rPr>
              <a:t>с</a:t>
            </a:r>
            <a:r>
              <a:rPr sz="2400" b="1" spc="-30" dirty="0" smtClean="0">
                <a:solidFill>
                  <a:srgbClr val="CC3200"/>
                </a:solidFill>
                <a:latin typeface="Arial"/>
                <a:cs typeface="Arial"/>
              </a:rPr>
              <a:t>у</a:t>
            </a:r>
            <a:r>
              <a:rPr sz="2400" b="1" spc="-5" dirty="0" smtClean="0">
                <a:solidFill>
                  <a:srgbClr val="CC3200"/>
                </a:solidFill>
                <a:latin typeface="Arial"/>
                <a:cs typeface="Arial"/>
              </a:rPr>
              <a:t>л</a:t>
            </a:r>
            <a:r>
              <a:rPr sz="2400" b="1" spc="-15" dirty="0" smtClean="0">
                <a:solidFill>
                  <a:srgbClr val="CC3200"/>
                </a:solidFill>
                <a:latin typeface="Arial"/>
                <a:cs typeface="Arial"/>
              </a:rPr>
              <a:t>ь</a:t>
            </a:r>
            <a:r>
              <a:rPr sz="2400" b="1" spc="-40" dirty="0" smtClean="0">
                <a:solidFill>
                  <a:srgbClr val="CC3200"/>
                </a:solidFill>
                <a:latin typeface="Arial"/>
                <a:cs typeface="Arial"/>
              </a:rPr>
              <a:t>т</a:t>
            </a:r>
            <a:r>
              <a:rPr sz="2400" b="1" spc="-5" dirty="0" smtClean="0">
                <a:solidFill>
                  <a:srgbClr val="CC3200"/>
                </a:solidFill>
                <a:latin typeface="Arial"/>
                <a:cs typeface="Arial"/>
              </a:rPr>
              <a:t>а</a:t>
            </a:r>
            <a:r>
              <a:rPr sz="2400" b="1" spc="-15" dirty="0" smtClean="0">
                <a:solidFill>
                  <a:srgbClr val="CC3200"/>
                </a:solidFill>
                <a:latin typeface="Arial"/>
                <a:cs typeface="Arial"/>
              </a:rPr>
              <a:t>ция</a:t>
            </a:r>
            <a:r>
              <a:rPr sz="2400" b="1" spc="55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1800" b="1" spc="0" dirty="0" smtClean="0">
                <a:latin typeface="Arial"/>
                <a:cs typeface="Arial"/>
              </a:rPr>
              <a:t>(</a:t>
            </a:r>
            <a:r>
              <a:rPr sz="2000" b="1" spc="0" dirty="0" smtClean="0">
                <a:latin typeface="Arial"/>
                <a:cs typeface="Arial"/>
              </a:rPr>
              <a:t>пров</a:t>
            </a:r>
            <a:r>
              <a:rPr sz="2000" b="1" spc="-5" dirty="0" smtClean="0">
                <a:latin typeface="Arial"/>
                <a:cs typeface="Arial"/>
              </a:rPr>
              <a:t>о</a:t>
            </a:r>
            <a:r>
              <a:rPr sz="2000" b="1" spc="0" dirty="0" smtClean="0">
                <a:latin typeface="Arial"/>
                <a:cs typeface="Arial"/>
              </a:rPr>
              <a:t>ди</a:t>
            </a:r>
            <a:r>
              <a:rPr sz="2000" b="1" spc="-35" dirty="0" smtClean="0">
                <a:latin typeface="Arial"/>
                <a:cs typeface="Arial"/>
              </a:rPr>
              <a:t>т</a:t>
            </a:r>
            <a:r>
              <a:rPr sz="2000" b="1" spc="0" dirty="0" smtClean="0">
                <a:latin typeface="Arial"/>
                <a:cs typeface="Arial"/>
              </a:rPr>
              <a:t>ся</a:t>
            </a:r>
            <a:r>
              <a:rPr sz="2000" b="1" spc="-15" dirty="0" smtClean="0">
                <a:latin typeface="Arial"/>
                <a:cs typeface="Arial"/>
              </a:rPr>
              <a:t> </a:t>
            </a:r>
            <a:r>
              <a:rPr sz="2000" b="1" spc="0" dirty="0" smtClean="0">
                <a:latin typeface="Arial"/>
                <a:cs typeface="Arial"/>
              </a:rPr>
              <a:t>сис</a:t>
            </a:r>
            <a:r>
              <a:rPr sz="2000" b="1" spc="-35" dirty="0" smtClean="0">
                <a:latin typeface="Arial"/>
                <a:cs typeface="Arial"/>
              </a:rPr>
              <a:t>т</a:t>
            </a:r>
            <a:r>
              <a:rPr sz="2000" b="1" spc="0" dirty="0" smtClean="0">
                <a:latin typeface="Arial"/>
                <a:cs typeface="Arial"/>
              </a:rPr>
              <a:t>е</a:t>
            </a:r>
            <a:r>
              <a:rPr sz="2000" b="1" spc="5" dirty="0" smtClean="0">
                <a:latin typeface="Arial"/>
                <a:cs typeface="Arial"/>
              </a:rPr>
              <a:t>м</a:t>
            </a:r>
            <a:r>
              <a:rPr sz="2000" b="1" spc="0" dirty="0" smtClean="0">
                <a:latin typeface="Arial"/>
                <a:cs typeface="Arial"/>
              </a:rPr>
              <a:t>а</a:t>
            </a:r>
            <a:r>
              <a:rPr sz="2000" b="1" spc="-35" dirty="0" smtClean="0">
                <a:latin typeface="Arial"/>
                <a:cs typeface="Arial"/>
              </a:rPr>
              <a:t>т</a:t>
            </a:r>
            <a:r>
              <a:rPr sz="2000" b="1" spc="0" dirty="0" smtClean="0">
                <a:latin typeface="Arial"/>
                <a:cs typeface="Arial"/>
              </a:rPr>
              <a:t>ически</a:t>
            </a:r>
            <a:r>
              <a:rPr sz="2000" b="1" spc="-25" dirty="0" smtClean="0">
                <a:latin typeface="Arial"/>
                <a:cs typeface="Arial"/>
              </a:rPr>
              <a:t> </a:t>
            </a:r>
            <a:r>
              <a:rPr sz="2000" b="1" spc="0" dirty="0" smtClean="0">
                <a:latin typeface="Arial"/>
                <a:cs typeface="Arial"/>
              </a:rPr>
              <a:t>по ра</a:t>
            </a:r>
            <a:r>
              <a:rPr sz="2000" b="1" spc="-5" dirty="0" smtClean="0">
                <a:latin typeface="Arial"/>
                <a:cs typeface="Arial"/>
              </a:rPr>
              <a:t>зл</a:t>
            </a:r>
            <a:r>
              <a:rPr sz="2000" b="1" spc="0" dirty="0" smtClean="0">
                <a:latin typeface="Arial"/>
                <a:cs typeface="Arial"/>
              </a:rPr>
              <a:t>ичным</a:t>
            </a:r>
            <a:r>
              <a:rPr sz="2000" b="1" spc="-25" dirty="0" smtClean="0">
                <a:latin typeface="Arial"/>
                <a:cs typeface="Arial"/>
              </a:rPr>
              <a:t> </a:t>
            </a:r>
            <a:r>
              <a:rPr sz="2000" b="1" spc="0" dirty="0" smtClean="0">
                <a:latin typeface="Arial"/>
                <a:cs typeface="Arial"/>
              </a:rPr>
              <a:t>вопросам</a:t>
            </a:r>
            <a:r>
              <a:rPr sz="2000" b="1" spc="-40" dirty="0" smtClean="0">
                <a:latin typeface="Arial"/>
                <a:cs typeface="Arial"/>
              </a:rPr>
              <a:t> </a:t>
            </a:r>
            <a:r>
              <a:rPr sz="2000" b="1" spc="0" dirty="0" smtClean="0">
                <a:latin typeface="Arial"/>
                <a:cs typeface="Arial"/>
              </a:rPr>
              <a:t>)</a:t>
            </a:r>
            <a:endParaRPr sz="200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9"/>
              </a:spcBef>
            </a:pPr>
            <a:endParaRPr sz="550"/>
          </a:p>
          <a:p>
            <a:pPr marL="355600" marR="12700" indent="-342900" algn="just">
              <a:lnSpc>
                <a:spcPct val="100099"/>
              </a:lnSpc>
              <a:tabLst>
                <a:tab pos="354965" algn="l"/>
              </a:tabLst>
            </a:pPr>
            <a:r>
              <a:rPr sz="1800" spc="340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400" b="1" spc="-5" dirty="0" smtClean="0">
                <a:solidFill>
                  <a:srgbClr val="CC3200"/>
                </a:solidFill>
                <a:latin typeface="Arial"/>
                <a:cs typeface="Arial"/>
              </a:rPr>
              <a:t>К</a:t>
            </a:r>
            <a:r>
              <a:rPr sz="2400" b="1" spc="-20" dirty="0" smtClean="0">
                <a:solidFill>
                  <a:srgbClr val="CC3200"/>
                </a:solidFill>
                <a:latin typeface="Arial"/>
                <a:cs typeface="Arial"/>
              </a:rPr>
              <a:t>о</a:t>
            </a:r>
            <a:r>
              <a:rPr sz="2400" b="1" spc="0" dirty="0" smtClean="0">
                <a:solidFill>
                  <a:srgbClr val="CC3200"/>
                </a:solidFill>
                <a:latin typeface="Arial"/>
                <a:cs typeface="Arial"/>
              </a:rPr>
              <a:t>н</a:t>
            </a:r>
            <a:r>
              <a:rPr sz="2400" b="1" spc="-5" dirty="0" smtClean="0">
                <a:solidFill>
                  <a:srgbClr val="CC3200"/>
                </a:solidFill>
                <a:latin typeface="Arial"/>
                <a:cs typeface="Arial"/>
              </a:rPr>
              <a:t>с</a:t>
            </a:r>
            <a:r>
              <a:rPr sz="2400" b="1" spc="-30" dirty="0" smtClean="0">
                <a:solidFill>
                  <a:srgbClr val="CC3200"/>
                </a:solidFill>
                <a:latin typeface="Arial"/>
                <a:cs typeface="Arial"/>
              </a:rPr>
              <a:t>у</a:t>
            </a:r>
            <a:r>
              <a:rPr sz="2400" b="1" spc="-5" dirty="0" smtClean="0">
                <a:solidFill>
                  <a:srgbClr val="CC3200"/>
                </a:solidFill>
                <a:latin typeface="Arial"/>
                <a:cs typeface="Arial"/>
              </a:rPr>
              <a:t>л</a:t>
            </a:r>
            <a:r>
              <a:rPr sz="2400" b="1" spc="-15" dirty="0" smtClean="0">
                <a:solidFill>
                  <a:srgbClr val="CC3200"/>
                </a:solidFill>
                <a:latin typeface="Arial"/>
                <a:cs typeface="Arial"/>
              </a:rPr>
              <a:t>ь</a:t>
            </a:r>
            <a:r>
              <a:rPr sz="2400" b="1" spc="-40" dirty="0" smtClean="0">
                <a:solidFill>
                  <a:srgbClr val="CC3200"/>
                </a:solidFill>
                <a:latin typeface="Arial"/>
                <a:cs typeface="Arial"/>
              </a:rPr>
              <a:t>т</a:t>
            </a:r>
            <a:r>
              <a:rPr sz="2400" b="1" spc="-5" dirty="0" smtClean="0">
                <a:solidFill>
                  <a:srgbClr val="CC3200"/>
                </a:solidFill>
                <a:latin typeface="Arial"/>
                <a:cs typeface="Arial"/>
              </a:rPr>
              <a:t>а</a:t>
            </a:r>
            <a:r>
              <a:rPr sz="2400" b="1" spc="-15" dirty="0" smtClean="0">
                <a:solidFill>
                  <a:srgbClr val="CC3200"/>
                </a:solidFill>
                <a:latin typeface="Arial"/>
                <a:cs typeface="Arial"/>
              </a:rPr>
              <a:t>ция-</a:t>
            </a:r>
            <a:r>
              <a:rPr sz="2400" b="1" spc="-20" dirty="0" smtClean="0">
                <a:solidFill>
                  <a:srgbClr val="CC3200"/>
                </a:solidFill>
                <a:latin typeface="Arial"/>
                <a:cs typeface="Arial"/>
              </a:rPr>
              <a:t>о</a:t>
            </a:r>
            <a:r>
              <a:rPr sz="2400" b="1" spc="0" dirty="0" smtClean="0">
                <a:solidFill>
                  <a:srgbClr val="CC3200"/>
                </a:solidFill>
                <a:latin typeface="Arial"/>
                <a:cs typeface="Arial"/>
              </a:rPr>
              <a:t>п</a:t>
            </a:r>
            <a:r>
              <a:rPr sz="2400" b="1" spc="-5" dirty="0" smtClean="0">
                <a:solidFill>
                  <a:srgbClr val="CC3200"/>
                </a:solidFill>
                <a:latin typeface="Arial"/>
                <a:cs typeface="Arial"/>
              </a:rPr>
              <a:t>е</a:t>
            </a:r>
            <a:r>
              <a:rPr sz="2400" b="1" spc="-20" dirty="0" smtClean="0">
                <a:solidFill>
                  <a:srgbClr val="CC3200"/>
                </a:solidFill>
                <a:latin typeface="Arial"/>
                <a:cs typeface="Arial"/>
              </a:rPr>
              <a:t>р</a:t>
            </a:r>
            <a:r>
              <a:rPr sz="2400" b="1" spc="5" dirty="0" smtClean="0">
                <a:solidFill>
                  <a:srgbClr val="CC3200"/>
                </a:solidFill>
                <a:latin typeface="Arial"/>
                <a:cs typeface="Arial"/>
              </a:rPr>
              <a:t>а</a:t>
            </a:r>
            <a:r>
              <a:rPr sz="2400" b="1" spc="-40" dirty="0" smtClean="0">
                <a:solidFill>
                  <a:srgbClr val="CC3200"/>
                </a:solidFill>
                <a:latin typeface="Arial"/>
                <a:cs typeface="Arial"/>
              </a:rPr>
              <a:t>т</a:t>
            </a:r>
            <a:r>
              <a:rPr sz="2400" b="1" spc="-15" dirty="0" smtClean="0">
                <a:solidFill>
                  <a:srgbClr val="CC3200"/>
                </a:solidFill>
                <a:latin typeface="Arial"/>
                <a:cs typeface="Arial"/>
              </a:rPr>
              <a:t>ив</a:t>
            </a:r>
            <a:r>
              <a:rPr sz="2400" b="1" spc="5" dirty="0" smtClean="0">
                <a:solidFill>
                  <a:srgbClr val="CC3200"/>
                </a:solidFill>
                <a:latin typeface="Arial"/>
                <a:cs typeface="Arial"/>
              </a:rPr>
              <a:t>к</a:t>
            </a:r>
            <a:r>
              <a:rPr sz="2400" b="1" spc="0" dirty="0" smtClean="0">
                <a:solidFill>
                  <a:srgbClr val="CC3200"/>
                </a:solidFill>
                <a:latin typeface="Arial"/>
                <a:cs typeface="Arial"/>
              </a:rPr>
              <a:t>а</a:t>
            </a:r>
            <a:r>
              <a:rPr sz="2400" b="1" spc="45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000" b="1" spc="0" dirty="0" smtClean="0">
                <a:latin typeface="Arial"/>
                <a:cs typeface="Arial"/>
              </a:rPr>
              <a:t>(пров</a:t>
            </a:r>
            <a:r>
              <a:rPr sz="2000" b="1" spc="-5" dirty="0" smtClean="0">
                <a:latin typeface="Arial"/>
                <a:cs typeface="Arial"/>
              </a:rPr>
              <a:t>о</a:t>
            </a:r>
            <a:r>
              <a:rPr sz="2000" b="1" spc="0" dirty="0" smtClean="0">
                <a:latin typeface="Arial"/>
                <a:cs typeface="Arial"/>
              </a:rPr>
              <a:t>д</a:t>
            </a:r>
            <a:r>
              <a:rPr sz="2000" b="1" spc="-10" dirty="0" smtClean="0">
                <a:latin typeface="Arial"/>
                <a:cs typeface="Arial"/>
              </a:rPr>
              <a:t>я</a:t>
            </a:r>
            <a:r>
              <a:rPr sz="2000" b="1" spc="-35" dirty="0" smtClean="0">
                <a:latin typeface="Arial"/>
                <a:cs typeface="Arial"/>
              </a:rPr>
              <a:t>т</a:t>
            </a:r>
            <a:r>
              <a:rPr sz="2000" b="1" spc="0" dirty="0" smtClean="0">
                <a:latin typeface="Arial"/>
                <a:cs typeface="Arial"/>
              </a:rPr>
              <a:t>ся</a:t>
            </a:r>
            <a:r>
              <a:rPr sz="2000" b="1" spc="-10" dirty="0" smtClean="0">
                <a:latin typeface="Arial"/>
                <a:cs typeface="Arial"/>
              </a:rPr>
              <a:t> </a:t>
            </a:r>
            <a:r>
              <a:rPr sz="2000" b="1" spc="0" dirty="0" smtClean="0">
                <a:latin typeface="Arial"/>
                <a:cs typeface="Arial"/>
              </a:rPr>
              <a:t>по</a:t>
            </a:r>
            <a:r>
              <a:rPr sz="2000" b="1" spc="-5" dirty="0" smtClean="0">
                <a:latin typeface="Arial"/>
                <a:cs typeface="Arial"/>
              </a:rPr>
              <a:t> </a:t>
            </a:r>
            <a:r>
              <a:rPr sz="2000" b="1" spc="0" dirty="0" smtClean="0">
                <a:latin typeface="Arial"/>
                <a:cs typeface="Arial"/>
              </a:rPr>
              <a:t>иници</a:t>
            </a:r>
            <a:r>
              <a:rPr sz="2000" b="1" spc="-15" dirty="0" smtClean="0">
                <a:latin typeface="Arial"/>
                <a:cs typeface="Arial"/>
              </a:rPr>
              <a:t>а</a:t>
            </a:r>
            <a:r>
              <a:rPr sz="2000" b="1" spc="-35" dirty="0" smtClean="0">
                <a:latin typeface="Arial"/>
                <a:cs typeface="Arial"/>
              </a:rPr>
              <a:t>т</a:t>
            </a:r>
            <a:r>
              <a:rPr sz="2000" b="1" spc="0" dirty="0" smtClean="0">
                <a:latin typeface="Arial"/>
                <a:cs typeface="Arial"/>
              </a:rPr>
              <a:t>иве </a:t>
            </a:r>
            <a:r>
              <a:rPr sz="2000" b="1" spc="5" dirty="0" smtClean="0">
                <a:latin typeface="Arial"/>
                <a:cs typeface="Arial"/>
              </a:rPr>
              <a:t>м</a:t>
            </a:r>
            <a:r>
              <a:rPr sz="2000" b="1" spc="0" dirty="0" smtClean="0">
                <a:latin typeface="Arial"/>
                <a:cs typeface="Arial"/>
              </a:rPr>
              <a:t>е</a:t>
            </a:r>
            <a:r>
              <a:rPr sz="2000" b="1" spc="-35" dirty="0" smtClean="0">
                <a:latin typeface="Arial"/>
                <a:cs typeface="Arial"/>
              </a:rPr>
              <a:t>т</a:t>
            </a:r>
            <a:r>
              <a:rPr sz="2000" b="1" spc="-5" dirty="0" smtClean="0">
                <a:latin typeface="Arial"/>
                <a:cs typeface="Arial"/>
              </a:rPr>
              <a:t>о</a:t>
            </a:r>
            <a:r>
              <a:rPr sz="2000" b="1" spc="0" dirty="0" smtClean="0">
                <a:latin typeface="Arial"/>
                <a:cs typeface="Arial"/>
              </a:rPr>
              <a:t>дис</a:t>
            </a:r>
            <a:r>
              <a:rPr sz="2000" b="1" spc="-35" dirty="0" smtClean="0">
                <a:latin typeface="Arial"/>
                <a:cs typeface="Arial"/>
              </a:rPr>
              <a:t>т</a:t>
            </a:r>
            <a:r>
              <a:rPr sz="2000" b="1" spc="-5" dirty="0" smtClean="0">
                <a:latin typeface="Arial"/>
                <a:cs typeface="Arial"/>
              </a:rPr>
              <a:t>а</a:t>
            </a:r>
            <a:r>
              <a:rPr sz="2000" b="1" spc="0" dirty="0" smtClean="0">
                <a:latin typeface="Arial"/>
                <a:cs typeface="Arial"/>
              </a:rPr>
              <a:t>,</a:t>
            </a:r>
            <a:r>
              <a:rPr sz="2000" b="1" spc="10" dirty="0" smtClean="0">
                <a:latin typeface="Arial"/>
                <a:cs typeface="Arial"/>
              </a:rPr>
              <a:t> </a:t>
            </a:r>
            <a:r>
              <a:rPr sz="2000" b="1" spc="0" dirty="0" smtClean="0">
                <a:latin typeface="Arial"/>
                <a:cs typeface="Arial"/>
              </a:rPr>
              <a:t>ад</a:t>
            </a:r>
            <a:r>
              <a:rPr sz="2000" b="1" spc="5" dirty="0" smtClean="0">
                <a:latin typeface="Arial"/>
                <a:cs typeface="Arial"/>
              </a:rPr>
              <a:t>м</a:t>
            </a:r>
            <a:r>
              <a:rPr sz="2000" b="1" spc="0" dirty="0" smtClean="0">
                <a:latin typeface="Arial"/>
                <a:cs typeface="Arial"/>
              </a:rPr>
              <a:t>ини</a:t>
            </a:r>
            <a:r>
              <a:rPr sz="2000" b="1" spc="-15" dirty="0" smtClean="0">
                <a:latin typeface="Arial"/>
                <a:cs typeface="Arial"/>
              </a:rPr>
              <a:t>с</a:t>
            </a:r>
            <a:r>
              <a:rPr sz="2000" b="1" spc="-35" dirty="0" smtClean="0">
                <a:latin typeface="Arial"/>
                <a:cs typeface="Arial"/>
              </a:rPr>
              <a:t>т</a:t>
            </a:r>
            <a:r>
              <a:rPr sz="2000" b="1" spc="0" dirty="0" smtClean="0">
                <a:latin typeface="Arial"/>
                <a:cs typeface="Arial"/>
              </a:rPr>
              <a:t>рации,</a:t>
            </a:r>
            <a:r>
              <a:rPr sz="2000" b="1" spc="-60" dirty="0" smtClean="0">
                <a:latin typeface="Arial"/>
                <a:cs typeface="Arial"/>
              </a:rPr>
              <a:t> </a:t>
            </a:r>
            <a:r>
              <a:rPr sz="2000" b="1" spc="0" dirty="0" smtClean="0">
                <a:latin typeface="Arial"/>
                <a:cs typeface="Arial"/>
              </a:rPr>
              <a:t>педа</a:t>
            </a:r>
            <a:r>
              <a:rPr sz="2000" b="1" spc="5" dirty="0" smtClean="0">
                <a:latin typeface="Arial"/>
                <a:cs typeface="Arial"/>
              </a:rPr>
              <a:t>г</a:t>
            </a:r>
            <a:r>
              <a:rPr sz="2000" b="1" spc="0" dirty="0" smtClean="0">
                <a:latin typeface="Arial"/>
                <a:cs typeface="Arial"/>
              </a:rPr>
              <a:t>о</a:t>
            </a:r>
            <a:r>
              <a:rPr sz="2000" b="1" spc="5" dirty="0" smtClean="0">
                <a:latin typeface="Arial"/>
                <a:cs typeface="Arial"/>
              </a:rPr>
              <a:t>г</a:t>
            </a:r>
            <a:r>
              <a:rPr sz="2000" b="1" spc="0" dirty="0" smtClean="0">
                <a:latin typeface="Arial"/>
                <a:cs typeface="Arial"/>
              </a:rPr>
              <a:t>ов</a:t>
            </a:r>
            <a:r>
              <a:rPr sz="2000" b="1" spc="-15" dirty="0" smtClean="0">
                <a:latin typeface="Arial"/>
                <a:cs typeface="Arial"/>
              </a:rPr>
              <a:t> </a:t>
            </a:r>
            <a:r>
              <a:rPr sz="2000" b="1" spc="0" dirty="0" smtClean="0">
                <a:latin typeface="Arial"/>
                <a:cs typeface="Arial"/>
              </a:rPr>
              <a:t>в</a:t>
            </a:r>
            <a:r>
              <a:rPr sz="2000" b="1" spc="-15" dirty="0" smtClean="0">
                <a:latin typeface="Arial"/>
                <a:cs typeface="Arial"/>
              </a:rPr>
              <a:t> </a:t>
            </a:r>
            <a:r>
              <a:rPr sz="2000" b="1" spc="0" dirty="0" smtClean="0">
                <a:latin typeface="Arial"/>
                <a:cs typeface="Arial"/>
              </a:rPr>
              <a:t>х</a:t>
            </a:r>
            <a:r>
              <a:rPr sz="2000" b="1" spc="-5" dirty="0" smtClean="0">
                <a:latin typeface="Arial"/>
                <a:cs typeface="Arial"/>
              </a:rPr>
              <a:t>о</a:t>
            </a:r>
            <a:r>
              <a:rPr sz="2000" b="1" spc="0" dirty="0" smtClean="0">
                <a:latin typeface="Arial"/>
                <a:cs typeface="Arial"/>
              </a:rPr>
              <a:t>де</a:t>
            </a:r>
            <a:r>
              <a:rPr sz="2000" b="1" spc="-15" dirty="0" smtClean="0">
                <a:latin typeface="Arial"/>
                <a:cs typeface="Arial"/>
              </a:rPr>
              <a:t> </a:t>
            </a:r>
            <a:r>
              <a:rPr sz="2000" b="1" spc="0" dirty="0" smtClean="0">
                <a:latin typeface="Arial"/>
                <a:cs typeface="Arial"/>
              </a:rPr>
              <a:t>ор</a:t>
            </a:r>
            <a:r>
              <a:rPr sz="2000" b="1" spc="5" dirty="0" smtClean="0">
                <a:latin typeface="Arial"/>
                <a:cs typeface="Arial"/>
              </a:rPr>
              <a:t>г</a:t>
            </a:r>
            <a:r>
              <a:rPr sz="2000" b="1" spc="0" dirty="0" smtClean="0">
                <a:latin typeface="Arial"/>
                <a:cs typeface="Arial"/>
              </a:rPr>
              <a:t>ани</a:t>
            </a:r>
            <a:r>
              <a:rPr sz="2000" b="1" spc="-5" dirty="0" smtClean="0">
                <a:latin typeface="Arial"/>
                <a:cs typeface="Arial"/>
              </a:rPr>
              <a:t>з</a:t>
            </a:r>
            <a:r>
              <a:rPr sz="2000" b="1" spc="0" dirty="0" smtClean="0">
                <a:latin typeface="Arial"/>
                <a:cs typeface="Arial"/>
              </a:rPr>
              <a:t>ации</a:t>
            </a:r>
            <a:r>
              <a:rPr sz="2000" b="1" spc="-55" dirty="0" smtClean="0">
                <a:latin typeface="Arial"/>
                <a:cs typeface="Arial"/>
              </a:rPr>
              <a:t> </a:t>
            </a:r>
            <a:r>
              <a:rPr sz="2000" b="1" spc="0" dirty="0" smtClean="0">
                <a:latin typeface="Arial"/>
                <a:cs typeface="Arial"/>
              </a:rPr>
              <a:t>и проведения</a:t>
            </a:r>
            <a:r>
              <a:rPr sz="2000" b="1" spc="-35" dirty="0" smtClean="0">
                <a:latin typeface="Arial"/>
                <a:cs typeface="Arial"/>
              </a:rPr>
              <a:t> </a:t>
            </a:r>
            <a:r>
              <a:rPr sz="2000" b="1" spc="0" dirty="0" smtClean="0">
                <a:latin typeface="Arial"/>
                <a:cs typeface="Arial"/>
              </a:rPr>
              <a:t>конкре</a:t>
            </a:r>
            <a:r>
              <a:rPr sz="2000" b="1" spc="-35" dirty="0" smtClean="0">
                <a:latin typeface="Arial"/>
                <a:cs typeface="Arial"/>
              </a:rPr>
              <a:t>т</a:t>
            </a:r>
            <a:r>
              <a:rPr sz="2000" b="1" spc="0" dirty="0" smtClean="0">
                <a:latin typeface="Arial"/>
                <a:cs typeface="Arial"/>
              </a:rPr>
              <a:t>ных</a:t>
            </a:r>
            <a:r>
              <a:rPr sz="2000" b="1" spc="-5" dirty="0" smtClean="0">
                <a:latin typeface="Arial"/>
                <a:cs typeface="Arial"/>
              </a:rPr>
              <a:t> </a:t>
            </a:r>
            <a:r>
              <a:rPr sz="2000" b="1" spc="0" dirty="0" smtClean="0">
                <a:latin typeface="Arial"/>
                <a:cs typeface="Arial"/>
              </a:rPr>
              <a:t>воспи</a:t>
            </a:r>
            <a:r>
              <a:rPr sz="2000" b="1" spc="-35" dirty="0" smtClean="0">
                <a:latin typeface="Arial"/>
                <a:cs typeface="Arial"/>
              </a:rPr>
              <a:t>т</a:t>
            </a:r>
            <a:r>
              <a:rPr sz="2000" b="1" spc="0" dirty="0" smtClean="0">
                <a:latin typeface="Arial"/>
                <a:cs typeface="Arial"/>
              </a:rPr>
              <a:t>а</a:t>
            </a:r>
            <a:r>
              <a:rPr sz="2000" b="1" spc="-35" dirty="0" smtClean="0">
                <a:latin typeface="Arial"/>
                <a:cs typeface="Arial"/>
              </a:rPr>
              <a:t>т</a:t>
            </a:r>
            <a:r>
              <a:rPr sz="2000" b="1" spc="0" dirty="0" smtClean="0">
                <a:latin typeface="Arial"/>
                <a:cs typeface="Arial"/>
              </a:rPr>
              <a:t>е</a:t>
            </a:r>
            <a:r>
              <a:rPr sz="2000" b="1" spc="-5" dirty="0" smtClean="0">
                <a:latin typeface="Arial"/>
                <a:cs typeface="Arial"/>
              </a:rPr>
              <a:t>л</a:t>
            </a:r>
            <a:r>
              <a:rPr sz="2000" b="1" spc="0" dirty="0" smtClean="0">
                <a:latin typeface="Arial"/>
                <a:cs typeface="Arial"/>
              </a:rPr>
              <a:t>ьных</a:t>
            </a:r>
            <a:r>
              <a:rPr sz="2000" b="1" spc="-5" dirty="0" smtClean="0">
                <a:latin typeface="Arial"/>
                <a:cs typeface="Arial"/>
              </a:rPr>
              <a:t> </a:t>
            </a:r>
            <a:r>
              <a:rPr sz="2000" b="1" spc="0" dirty="0" smtClean="0">
                <a:latin typeface="Arial"/>
                <a:cs typeface="Arial"/>
              </a:rPr>
              <a:t>дел</a:t>
            </a:r>
            <a:r>
              <a:rPr sz="2000" b="1" spc="5" dirty="0" smtClean="0">
                <a:latin typeface="Arial"/>
                <a:cs typeface="Arial"/>
              </a:rPr>
              <a:t> </a:t>
            </a:r>
            <a:r>
              <a:rPr sz="2000" b="1" spc="0" dirty="0" smtClean="0">
                <a:latin typeface="Arial"/>
                <a:cs typeface="Arial"/>
              </a:rPr>
              <a:t>)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83673" y="2330195"/>
            <a:ext cx="7010399" cy="318515"/>
          </a:xfrm>
          <a:custGeom>
            <a:avLst/>
            <a:gdLst/>
            <a:ahLst/>
            <a:cxnLst/>
            <a:rect l="l" t="t" r="r" b="b"/>
            <a:pathLst>
              <a:path w="7010399" h="318515">
                <a:moveTo>
                  <a:pt x="0" y="0"/>
                </a:moveTo>
                <a:lnTo>
                  <a:pt x="0" y="318515"/>
                </a:lnTo>
                <a:lnTo>
                  <a:pt x="7010399" y="318515"/>
                </a:lnTo>
                <a:lnTo>
                  <a:pt x="701039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02673" y="2330195"/>
            <a:ext cx="394715" cy="320039"/>
          </a:xfrm>
          <a:custGeom>
            <a:avLst/>
            <a:gdLst/>
            <a:ahLst/>
            <a:cxnLst/>
            <a:rect l="l" t="t" r="r" b="b"/>
            <a:pathLst>
              <a:path w="394715" h="320039">
                <a:moveTo>
                  <a:pt x="394715" y="320039"/>
                </a:moveTo>
                <a:lnTo>
                  <a:pt x="394715" y="0"/>
                </a:lnTo>
                <a:lnTo>
                  <a:pt x="198119" y="0"/>
                </a:lnTo>
                <a:lnTo>
                  <a:pt x="150408" y="4649"/>
                </a:lnTo>
                <a:lnTo>
                  <a:pt x="106936" y="17858"/>
                </a:lnTo>
                <a:lnTo>
                  <a:pt x="69059" y="38514"/>
                </a:lnTo>
                <a:lnTo>
                  <a:pt x="38136" y="65507"/>
                </a:lnTo>
                <a:lnTo>
                  <a:pt x="15525" y="97726"/>
                </a:lnTo>
                <a:lnTo>
                  <a:pt x="2584" y="134060"/>
                </a:lnTo>
                <a:lnTo>
                  <a:pt x="0" y="160019"/>
                </a:lnTo>
                <a:lnTo>
                  <a:pt x="654" y="173146"/>
                </a:lnTo>
                <a:lnTo>
                  <a:pt x="10070" y="210604"/>
                </a:lnTo>
                <a:lnTo>
                  <a:pt x="29609" y="244318"/>
                </a:lnTo>
                <a:lnTo>
                  <a:pt x="57911" y="273176"/>
                </a:lnTo>
                <a:lnTo>
                  <a:pt x="93621" y="296068"/>
                </a:lnTo>
                <a:lnTo>
                  <a:pt x="135379" y="311883"/>
                </a:lnTo>
                <a:lnTo>
                  <a:pt x="181829" y="319509"/>
                </a:lnTo>
                <a:lnTo>
                  <a:pt x="198119" y="320039"/>
                </a:lnTo>
                <a:lnTo>
                  <a:pt x="394715" y="320039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9220" rIns="0" bIns="0" rtlCol="0">
            <a:noAutofit/>
          </a:bodyPr>
          <a:lstStyle/>
          <a:p>
            <a:pPr marL="2962275" marR="12700" indent="-1612900">
              <a:lnSpc>
                <a:spcPts val="3460"/>
              </a:lnSpc>
            </a:pPr>
            <a:r>
              <a:rPr sz="3200" b="1" dirty="0" smtClean="0">
                <a:latin typeface="Arial"/>
                <a:cs typeface="Arial"/>
              </a:rPr>
              <a:t>П</a:t>
            </a:r>
            <a:r>
              <a:rPr sz="3200" b="1" spc="-5" dirty="0" smtClean="0">
                <a:latin typeface="Arial"/>
                <a:cs typeface="Arial"/>
              </a:rPr>
              <a:t>ри</a:t>
            </a:r>
            <a:r>
              <a:rPr sz="3200" b="1" spc="0" dirty="0" smtClean="0">
                <a:latin typeface="Arial"/>
                <a:cs typeface="Arial"/>
              </a:rPr>
              <a:t>кл</a:t>
            </a:r>
            <a:r>
              <a:rPr sz="3200" b="1" spc="-10" dirty="0" smtClean="0">
                <a:latin typeface="Arial"/>
                <a:cs typeface="Arial"/>
              </a:rPr>
              <a:t>а</a:t>
            </a:r>
            <a:r>
              <a:rPr sz="3200" b="1" spc="-5" dirty="0" smtClean="0">
                <a:latin typeface="Arial"/>
                <a:cs typeface="Arial"/>
              </a:rPr>
              <a:t>дн</a:t>
            </a:r>
            <a:r>
              <a:rPr sz="3200" b="1" spc="-10" dirty="0" smtClean="0">
                <a:latin typeface="Arial"/>
                <a:cs typeface="Arial"/>
              </a:rPr>
              <a:t>а</a:t>
            </a:r>
            <a:r>
              <a:rPr sz="3200" b="1" spc="0" dirty="0" smtClean="0">
                <a:latin typeface="Arial"/>
                <a:cs typeface="Arial"/>
              </a:rPr>
              <a:t>я</a:t>
            </a:r>
            <a:r>
              <a:rPr sz="3200" b="1" spc="-25" dirty="0" smtClean="0">
                <a:latin typeface="Arial"/>
                <a:cs typeface="Arial"/>
              </a:rPr>
              <a:t> </a:t>
            </a:r>
            <a:r>
              <a:rPr sz="3200" b="1" spc="5" dirty="0" smtClean="0">
                <a:latin typeface="Arial"/>
                <a:cs typeface="Arial"/>
              </a:rPr>
              <a:t>м</a:t>
            </a:r>
            <a:r>
              <a:rPr sz="3200" b="1" spc="-10" dirty="0" smtClean="0">
                <a:latin typeface="Arial"/>
                <a:cs typeface="Arial"/>
              </a:rPr>
              <a:t>е</a:t>
            </a:r>
            <a:r>
              <a:rPr sz="3200" b="1" spc="0" dirty="0" smtClean="0">
                <a:latin typeface="Arial"/>
                <a:cs typeface="Arial"/>
              </a:rPr>
              <a:t>т</a:t>
            </a:r>
            <a:r>
              <a:rPr sz="3200" b="1" spc="-5" dirty="0" smtClean="0">
                <a:latin typeface="Arial"/>
                <a:cs typeface="Arial"/>
              </a:rPr>
              <a:t>оди</a:t>
            </a:r>
            <a:r>
              <a:rPr sz="3200" b="1" spc="0" dirty="0" smtClean="0">
                <a:latin typeface="Arial"/>
                <a:cs typeface="Arial"/>
              </a:rPr>
              <a:t>ч</a:t>
            </a:r>
            <a:r>
              <a:rPr sz="3200" b="1" spc="-10" dirty="0" smtClean="0">
                <a:latin typeface="Arial"/>
                <a:cs typeface="Arial"/>
              </a:rPr>
              <a:t>ес</a:t>
            </a:r>
            <a:r>
              <a:rPr sz="3200" b="1" spc="0" dirty="0" smtClean="0">
                <a:latin typeface="Arial"/>
                <a:cs typeface="Arial"/>
              </a:rPr>
              <a:t>к</a:t>
            </a:r>
            <a:r>
              <a:rPr sz="3200" b="1" spc="-10" dirty="0" smtClean="0">
                <a:latin typeface="Arial"/>
                <a:cs typeface="Arial"/>
              </a:rPr>
              <a:t>а</a:t>
            </a:r>
            <a:r>
              <a:rPr sz="3200" b="1" spc="0" dirty="0" smtClean="0">
                <a:latin typeface="Arial"/>
                <a:cs typeface="Arial"/>
              </a:rPr>
              <a:t>я </a:t>
            </a:r>
            <a:r>
              <a:rPr sz="3200" b="1" spc="-5" dirty="0" smtClean="0">
                <a:latin typeface="Arial"/>
                <a:cs typeface="Arial"/>
              </a:rPr>
              <a:t>прод</a:t>
            </a:r>
            <a:r>
              <a:rPr sz="3200" b="1" spc="-10" dirty="0" smtClean="0">
                <a:latin typeface="Arial"/>
                <a:cs typeface="Arial"/>
              </a:rPr>
              <a:t>у</a:t>
            </a:r>
            <a:r>
              <a:rPr sz="3200" b="1" spc="0" dirty="0" smtClean="0">
                <a:latin typeface="Arial"/>
                <a:cs typeface="Arial"/>
              </a:rPr>
              <a:t>к</a:t>
            </a:r>
            <a:r>
              <a:rPr sz="3200" b="1" spc="-5" dirty="0" smtClean="0">
                <a:latin typeface="Arial"/>
                <a:cs typeface="Arial"/>
              </a:rPr>
              <a:t>ци</a:t>
            </a:r>
            <a:r>
              <a:rPr sz="3200" b="1" spc="0" dirty="0" smtClean="0">
                <a:latin typeface="Arial"/>
                <a:cs typeface="Arial"/>
              </a:rPr>
              <a:t>я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91016" y="2747262"/>
            <a:ext cx="6891655" cy="29108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b="1" spc="-30" dirty="0" smtClean="0">
                <a:latin typeface="Arial"/>
                <a:cs typeface="Arial"/>
              </a:rPr>
              <a:t>С</a:t>
            </a:r>
            <a:r>
              <a:rPr sz="2800" b="1" spc="-25" dirty="0" smtClean="0">
                <a:latin typeface="Arial"/>
                <a:cs typeface="Arial"/>
              </a:rPr>
              <a:t>ц</a:t>
            </a:r>
            <a:r>
              <a:rPr sz="2800" b="1" spc="-20" dirty="0" smtClean="0">
                <a:latin typeface="Arial"/>
                <a:cs typeface="Arial"/>
              </a:rPr>
              <a:t>ена</a:t>
            </a:r>
            <a:r>
              <a:rPr sz="2800" b="1" spc="-25" dirty="0" smtClean="0">
                <a:latin typeface="Arial"/>
                <a:cs typeface="Arial"/>
              </a:rPr>
              <a:t>ри</a:t>
            </a:r>
            <a:r>
              <a:rPr sz="2800" b="1" spc="-20" dirty="0" smtClean="0">
                <a:latin typeface="Arial"/>
                <a:cs typeface="Arial"/>
              </a:rPr>
              <a:t>й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</a:pPr>
            <a:endParaRPr sz="650"/>
          </a:p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b="1" spc="-25" dirty="0" smtClean="0">
                <a:latin typeface="Arial"/>
                <a:cs typeface="Arial"/>
              </a:rPr>
              <a:t>Т</a:t>
            </a:r>
            <a:r>
              <a:rPr sz="2800" b="1" spc="-20" dirty="0" smtClean="0">
                <a:latin typeface="Arial"/>
                <a:cs typeface="Arial"/>
              </a:rPr>
              <a:t>е</a:t>
            </a:r>
            <a:r>
              <a:rPr sz="2800" b="1" spc="-30" dirty="0" smtClean="0">
                <a:latin typeface="Arial"/>
                <a:cs typeface="Arial"/>
              </a:rPr>
              <a:t>м</a:t>
            </a:r>
            <a:r>
              <a:rPr sz="2800" b="1" spc="-5" dirty="0" smtClean="0">
                <a:latin typeface="Arial"/>
                <a:cs typeface="Arial"/>
              </a:rPr>
              <a:t>а</a:t>
            </a:r>
            <a:r>
              <a:rPr sz="2800" b="1" spc="-55" dirty="0" smtClean="0">
                <a:latin typeface="Arial"/>
                <a:cs typeface="Arial"/>
              </a:rPr>
              <a:t>т</a:t>
            </a:r>
            <a:r>
              <a:rPr sz="2800" b="1" spc="-15" dirty="0" smtClean="0">
                <a:latin typeface="Arial"/>
                <a:cs typeface="Arial"/>
              </a:rPr>
              <a:t>и</a:t>
            </a:r>
            <a:r>
              <a:rPr sz="2800" b="1" spc="-25" dirty="0" smtClean="0">
                <a:latin typeface="Arial"/>
                <a:cs typeface="Arial"/>
              </a:rPr>
              <a:t>ч</a:t>
            </a:r>
            <a:r>
              <a:rPr sz="2800" b="1" spc="-15" dirty="0" smtClean="0">
                <a:latin typeface="Arial"/>
                <a:cs typeface="Arial"/>
              </a:rPr>
              <a:t>еск</a:t>
            </a:r>
            <a:r>
              <a:rPr sz="2800" b="1" spc="-5" dirty="0" smtClean="0">
                <a:latin typeface="Arial"/>
                <a:cs typeface="Arial"/>
              </a:rPr>
              <a:t>а</a:t>
            </a:r>
            <a:r>
              <a:rPr sz="2800" b="1" spc="-20" dirty="0" smtClean="0">
                <a:latin typeface="Arial"/>
                <a:cs typeface="Arial"/>
              </a:rPr>
              <a:t>я</a:t>
            </a:r>
            <a:r>
              <a:rPr sz="2800" b="1" spc="50" dirty="0" smtClean="0">
                <a:latin typeface="Arial"/>
                <a:cs typeface="Arial"/>
              </a:rPr>
              <a:t> </a:t>
            </a:r>
            <a:r>
              <a:rPr sz="2800" b="1" spc="-20" dirty="0" smtClean="0">
                <a:latin typeface="Arial"/>
                <a:cs typeface="Arial"/>
              </a:rPr>
              <a:t>п</a:t>
            </a:r>
            <a:r>
              <a:rPr sz="2800" b="1" spc="-25" dirty="0" smtClean="0">
                <a:latin typeface="Arial"/>
                <a:cs typeface="Arial"/>
              </a:rPr>
              <a:t>о</a:t>
            </a:r>
            <a:r>
              <a:rPr sz="2800" b="1" spc="-20" dirty="0" smtClean="0">
                <a:latin typeface="Arial"/>
                <a:cs typeface="Arial"/>
              </a:rPr>
              <a:t>дб</a:t>
            </a:r>
            <a:r>
              <a:rPr sz="2800" b="1" spc="-25" dirty="0" smtClean="0">
                <a:latin typeface="Arial"/>
                <a:cs typeface="Arial"/>
              </a:rPr>
              <a:t>ор</a:t>
            </a:r>
            <a:r>
              <a:rPr sz="2800" b="1" spc="-15" dirty="0" smtClean="0">
                <a:latin typeface="Arial"/>
                <a:cs typeface="Arial"/>
              </a:rPr>
              <a:t>ка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</a:pPr>
            <a:endParaRPr sz="650"/>
          </a:p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b="1" spc="-25" dirty="0" smtClean="0">
                <a:latin typeface="Arial"/>
                <a:cs typeface="Arial"/>
              </a:rPr>
              <a:t>К</a:t>
            </a:r>
            <a:r>
              <a:rPr sz="2800" b="1" spc="-20" dirty="0" smtClean="0">
                <a:latin typeface="Arial"/>
                <a:cs typeface="Arial"/>
              </a:rPr>
              <a:t>а</a:t>
            </a:r>
            <a:r>
              <a:rPr sz="2800" b="1" spc="-15" dirty="0" smtClean="0">
                <a:latin typeface="Arial"/>
                <a:cs typeface="Arial"/>
              </a:rPr>
              <a:t>р</a:t>
            </a:r>
            <a:r>
              <a:rPr sz="2800" b="1" spc="-55" dirty="0" smtClean="0">
                <a:latin typeface="Arial"/>
                <a:cs typeface="Arial"/>
              </a:rPr>
              <a:t>т</a:t>
            </a:r>
            <a:r>
              <a:rPr sz="2800" b="1" spc="-15" dirty="0" smtClean="0">
                <a:latin typeface="Arial"/>
                <a:cs typeface="Arial"/>
              </a:rPr>
              <a:t>о</a:t>
            </a:r>
            <a:r>
              <a:rPr sz="2800" b="1" spc="-20" dirty="0" smtClean="0">
                <a:latin typeface="Arial"/>
                <a:cs typeface="Arial"/>
              </a:rPr>
              <a:t>т</a:t>
            </a:r>
            <a:r>
              <a:rPr sz="2800" b="1" spc="-15" dirty="0" smtClean="0">
                <a:latin typeface="Arial"/>
                <a:cs typeface="Arial"/>
              </a:rPr>
              <a:t>ека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</a:pPr>
            <a:endParaRPr sz="650"/>
          </a:p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b="1" spc="-30" dirty="0" smtClean="0">
                <a:latin typeface="Arial"/>
                <a:cs typeface="Arial"/>
              </a:rPr>
              <a:t>М</a:t>
            </a:r>
            <a:r>
              <a:rPr sz="2800" b="1" spc="-5" dirty="0" smtClean="0">
                <a:latin typeface="Arial"/>
                <a:cs typeface="Arial"/>
              </a:rPr>
              <a:t>е</a:t>
            </a:r>
            <a:r>
              <a:rPr sz="2800" b="1" spc="-65" dirty="0" smtClean="0">
                <a:latin typeface="Arial"/>
                <a:cs typeface="Arial"/>
              </a:rPr>
              <a:t>т</a:t>
            </a:r>
            <a:r>
              <a:rPr sz="2800" b="1" spc="-25" dirty="0" smtClean="0">
                <a:latin typeface="Arial"/>
                <a:cs typeface="Arial"/>
              </a:rPr>
              <a:t>о</a:t>
            </a:r>
            <a:r>
              <a:rPr sz="2800" b="1" spc="-5" dirty="0" smtClean="0">
                <a:latin typeface="Arial"/>
                <a:cs typeface="Arial"/>
              </a:rPr>
              <a:t>д</a:t>
            </a:r>
            <a:r>
              <a:rPr sz="2800" b="1" spc="-25" dirty="0" smtClean="0">
                <a:latin typeface="Arial"/>
                <a:cs typeface="Arial"/>
              </a:rPr>
              <a:t>и</a:t>
            </a:r>
            <a:r>
              <a:rPr sz="2800" b="1" spc="-10" dirty="0" smtClean="0">
                <a:latin typeface="Arial"/>
                <a:cs typeface="Arial"/>
              </a:rPr>
              <a:t>ч</a:t>
            </a:r>
            <a:r>
              <a:rPr sz="2800" b="1" spc="-20" dirty="0" smtClean="0">
                <a:latin typeface="Arial"/>
                <a:cs typeface="Arial"/>
              </a:rPr>
              <a:t>еская</a:t>
            </a:r>
            <a:r>
              <a:rPr sz="2800" b="1" spc="60" dirty="0" smtClean="0">
                <a:latin typeface="Arial"/>
                <a:cs typeface="Arial"/>
              </a:rPr>
              <a:t> </a:t>
            </a:r>
            <a:r>
              <a:rPr sz="2800" b="1" spc="-65" dirty="0" smtClean="0">
                <a:latin typeface="Arial"/>
                <a:cs typeface="Arial"/>
              </a:rPr>
              <a:t>т</a:t>
            </a:r>
            <a:r>
              <a:rPr sz="2800" b="1" spc="-20" dirty="0" smtClean="0">
                <a:latin typeface="Arial"/>
                <a:cs typeface="Arial"/>
              </a:rPr>
              <a:t>ема</a:t>
            </a:r>
            <a:r>
              <a:rPr sz="2800" b="1" spc="50" dirty="0" smtClean="0">
                <a:latin typeface="Arial"/>
                <a:cs typeface="Arial"/>
              </a:rPr>
              <a:t> </a:t>
            </a:r>
            <a:r>
              <a:rPr sz="2800" b="1" spc="-5" dirty="0" smtClean="0">
                <a:latin typeface="Arial"/>
                <a:cs typeface="Arial"/>
              </a:rPr>
              <a:t>(</a:t>
            </a:r>
            <a:r>
              <a:rPr sz="2800" b="1" spc="-20" dirty="0" smtClean="0">
                <a:latin typeface="Arial"/>
                <a:cs typeface="Arial"/>
              </a:rPr>
              <a:t>п</a:t>
            </a:r>
            <a:r>
              <a:rPr sz="2800" b="1" spc="-25" dirty="0" smtClean="0">
                <a:latin typeface="Arial"/>
                <a:cs typeface="Arial"/>
              </a:rPr>
              <a:t>ро</a:t>
            </a:r>
            <a:r>
              <a:rPr sz="2800" b="1" spc="-20" dirty="0" smtClean="0">
                <a:latin typeface="Arial"/>
                <a:cs typeface="Arial"/>
              </a:rPr>
              <a:t>б</a:t>
            </a:r>
            <a:r>
              <a:rPr sz="2800" b="1" spc="-25" dirty="0" smtClean="0">
                <a:latin typeface="Arial"/>
                <a:cs typeface="Arial"/>
              </a:rPr>
              <a:t>л</a:t>
            </a:r>
            <a:r>
              <a:rPr sz="2800" b="1" spc="-20" dirty="0" smtClean="0">
                <a:latin typeface="Arial"/>
                <a:cs typeface="Arial"/>
              </a:rPr>
              <a:t>е</a:t>
            </a:r>
            <a:r>
              <a:rPr sz="2800" b="1" spc="-30" dirty="0" smtClean="0">
                <a:latin typeface="Arial"/>
                <a:cs typeface="Arial"/>
              </a:rPr>
              <a:t>м</a:t>
            </a:r>
            <a:r>
              <a:rPr sz="2800" b="1" spc="-20" dirty="0" smtClean="0">
                <a:latin typeface="Arial"/>
                <a:cs typeface="Arial"/>
              </a:rPr>
              <a:t>а</a:t>
            </a:r>
            <a:r>
              <a:rPr sz="2800" b="1" spc="-10" dirty="0" smtClean="0">
                <a:latin typeface="Arial"/>
                <a:cs typeface="Arial"/>
              </a:rPr>
              <a:t>)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</a:pPr>
            <a:endParaRPr sz="650"/>
          </a:p>
          <a:p>
            <a:pPr marL="355600" marR="12700" indent="-342900">
              <a:lnSpc>
                <a:spcPct val="100000"/>
              </a:lnSpc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b="1" spc="-20" dirty="0" smtClean="0">
                <a:latin typeface="Arial"/>
                <a:cs typeface="Arial"/>
              </a:rPr>
              <a:t>Д</a:t>
            </a:r>
            <a:r>
              <a:rPr sz="2800" b="1" spc="-25" dirty="0" smtClean="0">
                <a:latin typeface="Arial"/>
                <a:cs typeface="Arial"/>
              </a:rPr>
              <a:t>о</a:t>
            </a:r>
            <a:r>
              <a:rPr sz="2800" b="1" spc="-15" dirty="0" smtClean="0">
                <a:latin typeface="Arial"/>
                <a:cs typeface="Arial"/>
              </a:rPr>
              <a:t>к</a:t>
            </a:r>
            <a:r>
              <a:rPr sz="2800" b="1" spc="-55" dirty="0" smtClean="0">
                <a:latin typeface="Arial"/>
                <a:cs typeface="Arial"/>
              </a:rPr>
              <a:t>у</a:t>
            </a:r>
            <a:r>
              <a:rPr sz="2800" b="1" spc="-30" dirty="0" smtClean="0">
                <a:latin typeface="Arial"/>
                <a:cs typeface="Arial"/>
              </a:rPr>
              <a:t>м</a:t>
            </a:r>
            <a:r>
              <a:rPr sz="2800" b="1" spc="-20" dirty="0" smtClean="0">
                <a:latin typeface="Arial"/>
                <a:cs typeface="Arial"/>
              </a:rPr>
              <a:t>е</a:t>
            </a:r>
            <a:r>
              <a:rPr sz="2800" b="1" spc="-5" dirty="0" smtClean="0">
                <a:latin typeface="Arial"/>
                <a:cs typeface="Arial"/>
              </a:rPr>
              <a:t>н</a:t>
            </a:r>
            <a:r>
              <a:rPr sz="2800" b="1" spc="-20" dirty="0" smtClean="0">
                <a:latin typeface="Arial"/>
                <a:cs typeface="Arial"/>
              </a:rPr>
              <a:t>т</a:t>
            </a:r>
            <a:r>
              <a:rPr sz="2800" b="1" spc="-5" dirty="0" smtClean="0">
                <a:latin typeface="Arial"/>
                <a:cs typeface="Arial"/>
              </a:rPr>
              <a:t>а</a:t>
            </a:r>
            <a:r>
              <a:rPr sz="2800" b="1" spc="-25" dirty="0" smtClean="0">
                <a:latin typeface="Arial"/>
                <a:cs typeface="Arial"/>
              </a:rPr>
              <a:t>ц</a:t>
            </a:r>
            <a:r>
              <a:rPr sz="2800" b="1" spc="-15" dirty="0" smtClean="0">
                <a:latin typeface="Arial"/>
                <a:cs typeface="Arial"/>
              </a:rPr>
              <a:t>и</a:t>
            </a:r>
            <a:r>
              <a:rPr sz="2800" b="1" spc="-20" dirty="0" smtClean="0">
                <a:latin typeface="Arial"/>
                <a:cs typeface="Arial"/>
              </a:rPr>
              <a:t>я</a:t>
            </a:r>
            <a:r>
              <a:rPr sz="2800" b="1" spc="50" dirty="0" smtClean="0">
                <a:latin typeface="Arial"/>
                <a:cs typeface="Arial"/>
              </a:rPr>
              <a:t> </a:t>
            </a:r>
            <a:r>
              <a:rPr sz="2800" b="1" spc="-55" dirty="0" smtClean="0">
                <a:latin typeface="Arial"/>
                <a:cs typeface="Arial"/>
              </a:rPr>
              <a:t>у</a:t>
            </a:r>
            <a:r>
              <a:rPr sz="2800" b="1" spc="-25" dirty="0" smtClean="0">
                <a:latin typeface="Arial"/>
                <a:cs typeface="Arial"/>
              </a:rPr>
              <a:t>ч</a:t>
            </a:r>
            <a:r>
              <a:rPr sz="2800" b="1" spc="-20" dirty="0" smtClean="0">
                <a:latin typeface="Arial"/>
                <a:cs typeface="Arial"/>
              </a:rPr>
              <a:t>ебн</a:t>
            </a:r>
            <a:r>
              <a:rPr sz="2800" b="1" spc="-30" dirty="0" smtClean="0">
                <a:latin typeface="Arial"/>
                <a:cs typeface="Arial"/>
              </a:rPr>
              <a:t>о</a:t>
            </a:r>
            <a:r>
              <a:rPr sz="2800" b="1" spc="-5" dirty="0" smtClean="0">
                <a:latin typeface="Arial"/>
                <a:cs typeface="Arial"/>
              </a:rPr>
              <a:t>-</a:t>
            </a:r>
            <a:r>
              <a:rPr sz="2800" b="1" spc="-20" dirty="0" smtClean="0">
                <a:latin typeface="Arial"/>
                <a:cs typeface="Arial"/>
              </a:rPr>
              <a:t>м</a:t>
            </a:r>
            <a:r>
              <a:rPr sz="2800" b="1" spc="-5" dirty="0" smtClean="0">
                <a:latin typeface="Arial"/>
                <a:cs typeface="Arial"/>
              </a:rPr>
              <a:t>е</a:t>
            </a:r>
            <a:r>
              <a:rPr sz="2800" b="1" spc="-20" dirty="0" smtClean="0">
                <a:latin typeface="Arial"/>
                <a:cs typeface="Arial"/>
              </a:rPr>
              <a:t>т</a:t>
            </a:r>
            <a:r>
              <a:rPr sz="2800" b="1" spc="-25" dirty="0" smtClean="0">
                <a:latin typeface="Arial"/>
                <a:cs typeface="Arial"/>
              </a:rPr>
              <a:t>о</a:t>
            </a:r>
            <a:r>
              <a:rPr sz="2800" b="1" spc="-20" dirty="0" smtClean="0">
                <a:latin typeface="Arial"/>
                <a:cs typeface="Arial"/>
              </a:rPr>
              <a:t>д</a:t>
            </a:r>
            <a:r>
              <a:rPr sz="2800" b="1" spc="-15" dirty="0" smtClean="0">
                <a:latin typeface="Arial"/>
                <a:cs typeface="Arial"/>
              </a:rPr>
              <a:t>и</a:t>
            </a:r>
            <a:r>
              <a:rPr sz="2800" b="1" spc="-25" dirty="0" smtClean="0">
                <a:latin typeface="Arial"/>
                <a:cs typeface="Arial"/>
              </a:rPr>
              <a:t>ч</a:t>
            </a:r>
            <a:r>
              <a:rPr sz="2800" b="1" spc="-20" dirty="0" smtClean="0">
                <a:latin typeface="Arial"/>
                <a:cs typeface="Arial"/>
              </a:rPr>
              <a:t>ес</a:t>
            </a:r>
            <a:r>
              <a:rPr sz="2800" b="1" spc="0" dirty="0" smtClean="0">
                <a:latin typeface="Arial"/>
                <a:cs typeface="Arial"/>
              </a:rPr>
              <a:t>к</a:t>
            </a:r>
            <a:r>
              <a:rPr sz="2800" b="1" spc="-25" dirty="0" smtClean="0">
                <a:latin typeface="Arial"/>
                <a:cs typeface="Arial"/>
              </a:rPr>
              <a:t>о</a:t>
            </a:r>
            <a:r>
              <a:rPr sz="2800" b="1" spc="-20" dirty="0" smtClean="0">
                <a:latin typeface="Arial"/>
                <a:cs typeface="Arial"/>
              </a:rPr>
              <a:t>й</a:t>
            </a:r>
            <a:r>
              <a:rPr sz="2800" b="1" spc="-15" dirty="0" smtClean="0">
                <a:latin typeface="Arial"/>
                <a:cs typeface="Arial"/>
              </a:rPr>
              <a:t> п</a:t>
            </a:r>
            <a:r>
              <a:rPr sz="2800" b="1" spc="-25" dirty="0" smtClean="0">
                <a:latin typeface="Arial"/>
                <a:cs typeface="Arial"/>
              </a:rPr>
              <a:t>ро</a:t>
            </a:r>
            <a:r>
              <a:rPr sz="2800" b="1" spc="-20" dirty="0" smtClean="0">
                <a:latin typeface="Arial"/>
                <a:cs typeface="Arial"/>
              </a:rPr>
              <a:t>д</a:t>
            </a:r>
            <a:r>
              <a:rPr sz="2800" b="1" spc="-55" dirty="0" smtClean="0">
                <a:latin typeface="Arial"/>
                <a:cs typeface="Arial"/>
              </a:rPr>
              <a:t>у</a:t>
            </a:r>
            <a:r>
              <a:rPr sz="2800" b="1" spc="-15" dirty="0" smtClean="0">
                <a:latin typeface="Arial"/>
                <a:cs typeface="Arial"/>
              </a:rPr>
              <a:t>к</a:t>
            </a:r>
            <a:r>
              <a:rPr sz="2800" b="1" spc="-25" dirty="0" smtClean="0">
                <a:latin typeface="Arial"/>
                <a:cs typeface="Arial"/>
              </a:rPr>
              <a:t>ц</a:t>
            </a:r>
            <a:r>
              <a:rPr sz="2800" b="1" spc="-15" dirty="0" smtClean="0">
                <a:latin typeface="Arial"/>
                <a:cs typeface="Arial"/>
              </a:rPr>
              <a:t>и</a:t>
            </a:r>
            <a:r>
              <a:rPr sz="2800" b="1" spc="-20" dirty="0" smtClean="0">
                <a:latin typeface="Arial"/>
                <a:cs typeface="Arial"/>
              </a:rPr>
              <a:t>и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83673" y="2330195"/>
            <a:ext cx="7010399" cy="318515"/>
          </a:xfrm>
          <a:custGeom>
            <a:avLst/>
            <a:gdLst/>
            <a:ahLst/>
            <a:cxnLst/>
            <a:rect l="l" t="t" r="r" b="b"/>
            <a:pathLst>
              <a:path w="7010399" h="318515">
                <a:moveTo>
                  <a:pt x="0" y="0"/>
                </a:moveTo>
                <a:lnTo>
                  <a:pt x="0" y="318515"/>
                </a:lnTo>
                <a:lnTo>
                  <a:pt x="7010399" y="318515"/>
                </a:lnTo>
                <a:lnTo>
                  <a:pt x="701039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02673" y="2330195"/>
            <a:ext cx="394715" cy="320039"/>
          </a:xfrm>
          <a:custGeom>
            <a:avLst/>
            <a:gdLst/>
            <a:ahLst/>
            <a:cxnLst/>
            <a:rect l="l" t="t" r="r" b="b"/>
            <a:pathLst>
              <a:path w="394715" h="320039">
                <a:moveTo>
                  <a:pt x="394715" y="320039"/>
                </a:moveTo>
                <a:lnTo>
                  <a:pt x="394715" y="0"/>
                </a:lnTo>
                <a:lnTo>
                  <a:pt x="198119" y="0"/>
                </a:lnTo>
                <a:lnTo>
                  <a:pt x="150408" y="4649"/>
                </a:lnTo>
                <a:lnTo>
                  <a:pt x="106936" y="17858"/>
                </a:lnTo>
                <a:lnTo>
                  <a:pt x="69059" y="38514"/>
                </a:lnTo>
                <a:lnTo>
                  <a:pt x="38136" y="65507"/>
                </a:lnTo>
                <a:lnTo>
                  <a:pt x="15525" y="97726"/>
                </a:lnTo>
                <a:lnTo>
                  <a:pt x="2584" y="134060"/>
                </a:lnTo>
                <a:lnTo>
                  <a:pt x="0" y="160019"/>
                </a:lnTo>
                <a:lnTo>
                  <a:pt x="654" y="173146"/>
                </a:lnTo>
                <a:lnTo>
                  <a:pt x="10070" y="210604"/>
                </a:lnTo>
                <a:lnTo>
                  <a:pt x="29609" y="244318"/>
                </a:lnTo>
                <a:lnTo>
                  <a:pt x="57911" y="273176"/>
                </a:lnTo>
                <a:lnTo>
                  <a:pt x="93621" y="296068"/>
                </a:lnTo>
                <a:lnTo>
                  <a:pt x="135379" y="311883"/>
                </a:lnTo>
                <a:lnTo>
                  <a:pt x="181829" y="319509"/>
                </a:lnTo>
                <a:lnTo>
                  <a:pt x="198119" y="320039"/>
                </a:lnTo>
                <a:lnTo>
                  <a:pt x="394715" y="320039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1799" rIns="0" bIns="0" rtlCol="0">
            <a:noAutofit/>
          </a:bodyPr>
          <a:lstStyle/>
          <a:p>
            <a:pPr marL="1322070">
              <a:lnSpc>
                <a:spcPct val="100000"/>
              </a:lnSpc>
            </a:pPr>
            <a:r>
              <a:rPr sz="3600" b="1" spc="-30" dirty="0" smtClean="0">
                <a:latin typeface="Arial"/>
                <a:cs typeface="Arial"/>
              </a:rPr>
              <a:t>Т</a:t>
            </a:r>
            <a:r>
              <a:rPr sz="3600" b="1" spc="0" dirty="0" smtClean="0">
                <a:latin typeface="Arial"/>
                <a:cs typeface="Arial"/>
              </a:rPr>
              <a:t>е</a:t>
            </a:r>
            <a:r>
              <a:rPr sz="3600" b="1" spc="-30" dirty="0" smtClean="0">
                <a:latin typeface="Arial"/>
                <a:cs typeface="Arial"/>
              </a:rPr>
              <a:t>ма</a:t>
            </a:r>
            <a:r>
              <a:rPr sz="3600" b="1" spc="-20" dirty="0" smtClean="0">
                <a:latin typeface="Arial"/>
                <a:cs typeface="Arial"/>
              </a:rPr>
              <a:t>т</a:t>
            </a:r>
            <a:r>
              <a:rPr sz="3600" b="1" spc="-30" dirty="0" smtClean="0">
                <a:latin typeface="Arial"/>
                <a:cs typeface="Arial"/>
              </a:rPr>
              <a:t>ич</a:t>
            </a:r>
            <a:r>
              <a:rPr sz="3600" b="1" spc="0" dirty="0" smtClean="0">
                <a:latin typeface="Arial"/>
                <a:cs typeface="Arial"/>
              </a:rPr>
              <a:t>ес</a:t>
            </a:r>
            <a:r>
              <a:rPr sz="3600" b="1" spc="-5" dirty="0" smtClean="0">
                <a:latin typeface="Arial"/>
                <a:cs typeface="Arial"/>
              </a:rPr>
              <a:t>ка</a:t>
            </a:r>
            <a:r>
              <a:rPr sz="3600" b="1" spc="0" dirty="0" smtClean="0">
                <a:latin typeface="Arial"/>
                <a:cs typeface="Arial"/>
              </a:rPr>
              <a:t>я</a:t>
            </a:r>
            <a:r>
              <a:rPr sz="3600" b="1" spc="-20" dirty="0" smtClean="0">
                <a:latin typeface="Arial"/>
                <a:cs typeface="Arial"/>
              </a:rPr>
              <a:t> </a:t>
            </a:r>
            <a:r>
              <a:rPr sz="3600" b="1" spc="-5" dirty="0" smtClean="0">
                <a:latin typeface="Arial"/>
                <a:cs typeface="Arial"/>
              </a:rPr>
              <a:t>п</a:t>
            </a:r>
            <a:r>
              <a:rPr sz="3600" b="1" spc="-30" dirty="0" smtClean="0">
                <a:latin typeface="Arial"/>
                <a:cs typeface="Arial"/>
              </a:rPr>
              <a:t>одбор</a:t>
            </a:r>
            <a:r>
              <a:rPr sz="3600" b="1" spc="-5" dirty="0" smtClean="0">
                <a:latin typeface="Arial"/>
                <a:cs typeface="Arial"/>
              </a:rPr>
              <a:t>к</a:t>
            </a:r>
            <a:r>
              <a:rPr sz="3600" b="1" spc="0" dirty="0" smtClean="0">
                <a:latin typeface="Arial"/>
                <a:cs typeface="Arial"/>
              </a:rPr>
              <a:t>а</a:t>
            </a:r>
            <a:endParaRPr sz="3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33916" y="2747262"/>
            <a:ext cx="7029450" cy="31667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indent="0">
              <a:lnSpc>
                <a:spcPct val="100000"/>
              </a:lnSpc>
            </a:pPr>
            <a:r>
              <a:rPr sz="2800" spc="-20" dirty="0" smtClean="0">
                <a:latin typeface="Arial"/>
                <a:cs typeface="Arial"/>
              </a:rPr>
              <a:t>нео</a:t>
            </a:r>
            <a:r>
              <a:rPr sz="2800" spc="-25" dirty="0" smtClean="0">
                <a:latin typeface="Arial"/>
                <a:cs typeface="Arial"/>
              </a:rPr>
              <a:t>б</a:t>
            </a:r>
            <a:r>
              <a:rPr sz="2800" spc="-10" dirty="0" smtClean="0">
                <a:latin typeface="Arial"/>
                <a:cs typeface="Arial"/>
              </a:rPr>
              <a:t>х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дим</a:t>
            </a:r>
            <a:r>
              <a:rPr sz="2800" spc="-20" dirty="0" smtClean="0">
                <a:latin typeface="Arial"/>
                <a:cs typeface="Arial"/>
              </a:rPr>
              <a:t>а</a:t>
            </a:r>
            <a:r>
              <a:rPr sz="2800" spc="3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ри</a:t>
            </a:r>
            <a:r>
              <a:rPr sz="2800" spc="-5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нако</a:t>
            </a:r>
            <a:r>
              <a:rPr sz="2800" spc="-25" dirty="0" smtClean="0">
                <a:latin typeface="Arial"/>
                <a:cs typeface="Arial"/>
              </a:rPr>
              <a:t>пл</a:t>
            </a:r>
            <a:r>
              <a:rPr sz="2800" spc="-20" dirty="0" smtClean="0">
                <a:latin typeface="Arial"/>
                <a:cs typeface="Arial"/>
              </a:rPr>
              <a:t>ен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и</a:t>
            </a:r>
            <a:r>
              <a:rPr sz="2800" spc="1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15" dirty="0" smtClean="0">
                <a:latin typeface="Arial"/>
                <a:cs typeface="Arial"/>
              </a:rPr>
              <a:t>атер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а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20" dirty="0" smtClean="0">
                <a:latin typeface="Arial"/>
                <a:cs typeface="Arial"/>
              </a:rPr>
              <a:t>ов</a:t>
            </a:r>
            <a:r>
              <a:rPr sz="2800" spc="-1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дл</a:t>
            </a:r>
            <a:r>
              <a:rPr sz="2800" spc="-20" dirty="0" smtClean="0">
                <a:latin typeface="Arial"/>
                <a:cs typeface="Arial"/>
              </a:rPr>
              <a:t>я</a:t>
            </a:r>
            <a:r>
              <a:rPr sz="2800" spc="10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на</a:t>
            </a:r>
            <a:r>
              <a:rPr sz="2800" spc="-25" dirty="0" smtClean="0">
                <a:latin typeface="Arial"/>
                <a:cs typeface="Arial"/>
              </a:rPr>
              <a:t>пи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20" dirty="0" smtClean="0">
                <a:latin typeface="Arial"/>
                <a:cs typeface="Arial"/>
              </a:rPr>
              <a:t>ан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я</a:t>
            </a:r>
            <a:r>
              <a:rPr sz="2800" spc="-5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реко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20" dirty="0" smtClean="0">
                <a:latin typeface="Arial"/>
                <a:cs typeface="Arial"/>
              </a:rPr>
              <a:t>ен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20" dirty="0" smtClean="0">
                <a:latin typeface="Arial"/>
                <a:cs typeface="Arial"/>
              </a:rPr>
              <a:t>а</a:t>
            </a:r>
            <a:r>
              <a:rPr sz="2800" spc="-25" dirty="0" smtClean="0">
                <a:latin typeface="Arial"/>
                <a:cs typeface="Arial"/>
              </a:rPr>
              <a:t>ций</a:t>
            </a:r>
            <a:r>
              <a:rPr sz="2800" spc="-10" dirty="0" smtClean="0">
                <a:latin typeface="Arial"/>
                <a:cs typeface="Arial"/>
              </a:rPr>
              <a:t>,</a:t>
            </a:r>
            <a:r>
              <a:rPr sz="2800" spc="25" dirty="0" smtClean="0">
                <a:latin typeface="Arial"/>
                <a:cs typeface="Arial"/>
              </a:rPr>
              <a:t> 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25" dirty="0" smtClean="0">
                <a:latin typeface="Arial"/>
                <a:cs typeface="Arial"/>
              </a:rPr>
              <a:t>ц</a:t>
            </a:r>
            <a:r>
              <a:rPr sz="2800" spc="-20" dirty="0" smtClean="0">
                <a:latin typeface="Arial"/>
                <a:cs typeface="Arial"/>
              </a:rPr>
              <a:t>енар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ев</a:t>
            </a:r>
            <a:r>
              <a:rPr sz="2800" spc="-10" dirty="0" smtClean="0">
                <a:solidFill>
                  <a:srgbClr val="003265"/>
                </a:solidFill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700"/>
              </a:lnSpc>
              <a:spcBef>
                <a:spcPts val="3"/>
              </a:spcBef>
            </a:pPr>
            <a:endParaRPr sz="7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 marL="12700" marR="238125">
              <a:lnSpc>
                <a:spcPct val="100000"/>
              </a:lnSpc>
            </a:pPr>
            <a:r>
              <a:rPr sz="2800" spc="-25" dirty="0" smtClean="0">
                <a:latin typeface="Arial"/>
                <a:cs typeface="Arial"/>
              </a:rPr>
              <a:t>Э</a:t>
            </a:r>
            <a:r>
              <a:rPr sz="2800" spc="-15" dirty="0" smtClean="0">
                <a:latin typeface="Arial"/>
                <a:cs typeface="Arial"/>
              </a:rPr>
              <a:t>то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20" dirty="0" smtClean="0">
                <a:latin typeface="Arial"/>
                <a:cs typeface="Arial"/>
              </a:rPr>
              <a:t>ожет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бы</a:t>
            </a:r>
            <a:r>
              <a:rPr sz="2800" spc="-15" dirty="0" smtClean="0">
                <a:latin typeface="Arial"/>
                <a:cs typeface="Arial"/>
              </a:rPr>
              <a:t>ть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дб</a:t>
            </a:r>
            <a:r>
              <a:rPr sz="2800" spc="-15" dirty="0" smtClean="0">
                <a:latin typeface="Arial"/>
                <a:cs typeface="Arial"/>
              </a:rPr>
              <a:t>орка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т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0" dirty="0" smtClean="0">
                <a:latin typeface="Arial"/>
                <a:cs typeface="Arial"/>
              </a:rPr>
              <a:t>х</a:t>
            </a:r>
            <a:r>
              <a:rPr sz="2800" spc="-20" dirty="0" smtClean="0">
                <a:latin typeface="Arial"/>
                <a:cs typeface="Arial"/>
              </a:rPr>
              <a:t>ов</a:t>
            </a:r>
            <a:r>
              <a:rPr sz="2800" spc="-10" dirty="0" smtClean="0">
                <a:latin typeface="Arial"/>
                <a:cs typeface="Arial"/>
              </a:rPr>
              <a:t>,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20" dirty="0" smtClean="0">
                <a:latin typeface="Arial"/>
                <a:cs typeface="Arial"/>
              </a:rPr>
              <a:t>ен</a:t>
            </a:r>
            <a:r>
              <a:rPr sz="2800" spc="-10" dirty="0" smtClean="0">
                <a:latin typeface="Arial"/>
                <a:cs typeface="Arial"/>
              </a:rPr>
              <a:t>, 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гр</a:t>
            </a:r>
            <a:r>
              <a:rPr sz="2800" spc="-10" dirty="0" smtClean="0">
                <a:latin typeface="Arial"/>
                <a:cs typeface="Arial"/>
              </a:rPr>
              <a:t>, 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пи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20" dirty="0" smtClean="0">
                <a:latin typeface="Arial"/>
                <a:cs typeface="Arial"/>
              </a:rPr>
              <a:t>ан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К</a:t>
            </a:r>
            <a:r>
              <a:rPr sz="2800" spc="-25" dirty="0" smtClean="0">
                <a:latin typeface="Arial"/>
                <a:cs typeface="Arial"/>
              </a:rPr>
              <a:t>Т</a:t>
            </a:r>
            <a:r>
              <a:rPr sz="2800" spc="-20" dirty="0" smtClean="0">
                <a:latin typeface="Arial"/>
                <a:cs typeface="Arial"/>
              </a:rPr>
              <a:t>Д </a:t>
            </a:r>
            <a:r>
              <a:rPr sz="2800" spc="-25" dirty="0" smtClean="0">
                <a:latin typeface="Arial"/>
                <a:cs typeface="Arial"/>
              </a:rPr>
              <a:t>ци</a:t>
            </a:r>
            <a:r>
              <a:rPr sz="2800" spc="-15" dirty="0" smtClean="0">
                <a:latin typeface="Arial"/>
                <a:cs typeface="Arial"/>
              </a:rPr>
              <a:t>тат</a:t>
            </a:r>
            <a:r>
              <a:rPr sz="2800" spc="-10" dirty="0" smtClean="0">
                <a:latin typeface="Arial"/>
                <a:cs typeface="Arial"/>
              </a:rPr>
              <a:t>,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15" dirty="0" smtClean="0">
                <a:latin typeface="Arial"/>
                <a:cs typeface="Arial"/>
              </a:rPr>
              <a:t>оговорок</a:t>
            </a:r>
            <a:r>
              <a:rPr sz="2800" spc="-10" dirty="0" smtClean="0">
                <a:latin typeface="Arial"/>
                <a:cs typeface="Arial"/>
              </a:rPr>
              <a:t>, </a:t>
            </a:r>
            <a:r>
              <a:rPr sz="2800" spc="-20" dirty="0" smtClean="0">
                <a:latin typeface="Arial"/>
                <a:cs typeface="Arial"/>
              </a:rPr>
              <a:t>фотограф</a:t>
            </a:r>
            <a:r>
              <a:rPr sz="2800" spc="-25" dirty="0" smtClean="0">
                <a:latin typeface="Arial"/>
                <a:cs typeface="Arial"/>
              </a:rPr>
              <a:t>ий</a:t>
            </a:r>
            <a:r>
              <a:rPr sz="2800" spc="-10" dirty="0" smtClean="0">
                <a:latin typeface="Arial"/>
                <a:cs typeface="Arial"/>
              </a:rPr>
              <a:t>, </a:t>
            </a:r>
            <a:r>
              <a:rPr sz="2800" spc="-20" dirty="0" smtClean="0">
                <a:latin typeface="Arial"/>
                <a:cs typeface="Arial"/>
              </a:rPr>
              <a:t>р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0" dirty="0" smtClean="0">
                <a:latin typeface="Arial"/>
                <a:cs typeface="Arial"/>
              </a:rPr>
              <a:t>су</a:t>
            </a:r>
            <a:r>
              <a:rPr sz="2800" spc="-15" dirty="0" smtClean="0">
                <a:latin typeface="Arial"/>
                <a:cs typeface="Arial"/>
              </a:rPr>
              <a:t>нков </a:t>
            </a:r>
            <a:r>
              <a:rPr sz="2800" spc="-20" dirty="0" smtClean="0">
                <a:latin typeface="Arial"/>
                <a:cs typeface="Arial"/>
              </a:rPr>
              <a:t>и</a:t>
            </a:r>
            <a:r>
              <a:rPr sz="2800" spc="-5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т</a:t>
            </a:r>
            <a:r>
              <a:rPr sz="2800" spc="-10" dirty="0" smtClean="0">
                <a:latin typeface="Arial"/>
                <a:cs typeface="Arial"/>
              </a:rPr>
              <a:t>.</a:t>
            </a:r>
            <a:r>
              <a:rPr sz="2800" spc="-20" dirty="0" smtClean="0">
                <a:latin typeface="Arial"/>
                <a:cs typeface="Arial"/>
              </a:rPr>
              <a:t>д</a:t>
            </a:r>
            <a:r>
              <a:rPr sz="2800" spc="-10" dirty="0" smtClean="0">
                <a:latin typeface="Arial"/>
                <a:cs typeface="Arial"/>
              </a:rPr>
              <a:t>. </a:t>
            </a:r>
            <a:r>
              <a:rPr sz="2800" spc="-20" dirty="0" smtClean="0">
                <a:latin typeface="Arial"/>
                <a:cs typeface="Arial"/>
              </a:rPr>
              <a:t>на</a:t>
            </a:r>
            <a:r>
              <a:rPr sz="2800" spc="-5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15" dirty="0" smtClean="0">
                <a:latin typeface="Arial"/>
                <a:cs typeface="Arial"/>
              </a:rPr>
              <a:t>ну о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ре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20" dirty="0" smtClean="0">
                <a:latin typeface="Arial"/>
                <a:cs typeface="Arial"/>
              </a:rPr>
              <a:t>енн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25" dirty="0" smtClean="0">
                <a:latin typeface="Arial"/>
                <a:cs typeface="Arial"/>
              </a:rPr>
              <a:t>ю</a:t>
            </a:r>
            <a:r>
              <a:rPr sz="2800" spc="30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те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10" dirty="0" smtClean="0">
                <a:latin typeface="Arial"/>
                <a:cs typeface="Arial"/>
              </a:rPr>
              <a:t>у.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83673" y="2330195"/>
            <a:ext cx="7010399" cy="318515"/>
          </a:xfrm>
          <a:custGeom>
            <a:avLst/>
            <a:gdLst/>
            <a:ahLst/>
            <a:cxnLst/>
            <a:rect l="l" t="t" r="r" b="b"/>
            <a:pathLst>
              <a:path w="7010399" h="318515">
                <a:moveTo>
                  <a:pt x="0" y="0"/>
                </a:moveTo>
                <a:lnTo>
                  <a:pt x="0" y="318515"/>
                </a:lnTo>
                <a:lnTo>
                  <a:pt x="7010399" y="318515"/>
                </a:lnTo>
                <a:lnTo>
                  <a:pt x="701039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02673" y="2330195"/>
            <a:ext cx="394715" cy="320039"/>
          </a:xfrm>
          <a:custGeom>
            <a:avLst/>
            <a:gdLst/>
            <a:ahLst/>
            <a:cxnLst/>
            <a:rect l="l" t="t" r="r" b="b"/>
            <a:pathLst>
              <a:path w="394715" h="320039">
                <a:moveTo>
                  <a:pt x="394715" y="320039"/>
                </a:moveTo>
                <a:lnTo>
                  <a:pt x="394715" y="0"/>
                </a:lnTo>
                <a:lnTo>
                  <a:pt x="198119" y="0"/>
                </a:lnTo>
                <a:lnTo>
                  <a:pt x="150408" y="4649"/>
                </a:lnTo>
                <a:lnTo>
                  <a:pt x="106936" y="17858"/>
                </a:lnTo>
                <a:lnTo>
                  <a:pt x="69059" y="38514"/>
                </a:lnTo>
                <a:lnTo>
                  <a:pt x="38136" y="65507"/>
                </a:lnTo>
                <a:lnTo>
                  <a:pt x="15525" y="97726"/>
                </a:lnTo>
                <a:lnTo>
                  <a:pt x="2584" y="134060"/>
                </a:lnTo>
                <a:lnTo>
                  <a:pt x="0" y="160019"/>
                </a:lnTo>
                <a:lnTo>
                  <a:pt x="654" y="173146"/>
                </a:lnTo>
                <a:lnTo>
                  <a:pt x="10070" y="210604"/>
                </a:lnTo>
                <a:lnTo>
                  <a:pt x="29609" y="244318"/>
                </a:lnTo>
                <a:lnTo>
                  <a:pt x="57911" y="273176"/>
                </a:lnTo>
                <a:lnTo>
                  <a:pt x="93621" y="296068"/>
                </a:lnTo>
                <a:lnTo>
                  <a:pt x="135379" y="311883"/>
                </a:lnTo>
                <a:lnTo>
                  <a:pt x="181829" y="319509"/>
                </a:lnTo>
                <a:lnTo>
                  <a:pt x="198119" y="320039"/>
                </a:lnTo>
                <a:lnTo>
                  <a:pt x="394715" y="320039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1799" rIns="0" bIns="0" rtlCol="0">
            <a:noAutofit/>
          </a:bodyPr>
          <a:lstStyle/>
          <a:p>
            <a:pPr marL="2907030">
              <a:lnSpc>
                <a:spcPct val="100000"/>
              </a:lnSpc>
            </a:pPr>
            <a:r>
              <a:rPr sz="3600" b="1" spc="-5" dirty="0" smtClean="0">
                <a:latin typeface="Arial"/>
                <a:cs typeface="Arial"/>
              </a:rPr>
              <a:t>К</a:t>
            </a:r>
            <a:r>
              <a:rPr sz="3600" b="1" spc="0" dirty="0" smtClean="0">
                <a:latin typeface="Arial"/>
                <a:cs typeface="Arial"/>
              </a:rPr>
              <a:t>а</a:t>
            </a:r>
            <a:r>
              <a:rPr sz="3600" b="1" spc="-30" dirty="0" smtClean="0">
                <a:latin typeface="Arial"/>
                <a:cs typeface="Arial"/>
              </a:rPr>
              <a:t>р</a:t>
            </a:r>
            <a:r>
              <a:rPr sz="3600" b="1" spc="-20" dirty="0" smtClean="0">
                <a:latin typeface="Arial"/>
                <a:cs typeface="Arial"/>
              </a:rPr>
              <a:t>т</a:t>
            </a:r>
            <a:r>
              <a:rPr sz="3600" b="1" spc="-30" dirty="0" smtClean="0">
                <a:latin typeface="Arial"/>
                <a:cs typeface="Arial"/>
              </a:rPr>
              <a:t>о</a:t>
            </a:r>
            <a:r>
              <a:rPr sz="3600" b="1" spc="-20" dirty="0" smtClean="0">
                <a:latin typeface="Arial"/>
                <a:cs typeface="Arial"/>
              </a:rPr>
              <a:t>те</a:t>
            </a:r>
            <a:r>
              <a:rPr sz="3600" b="1" spc="-5" dirty="0" smtClean="0">
                <a:latin typeface="Arial"/>
                <a:cs typeface="Arial"/>
              </a:rPr>
              <a:t>к</a:t>
            </a:r>
            <a:r>
              <a:rPr sz="3600" b="1" spc="0" dirty="0" smtClean="0">
                <a:latin typeface="Arial"/>
                <a:cs typeface="Arial"/>
              </a:rPr>
              <a:t>а</a:t>
            </a:r>
            <a:endParaRPr sz="3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91016" y="2794039"/>
            <a:ext cx="7875905" cy="421767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55600" marR="414020" indent="0">
              <a:lnSpc>
                <a:spcPct val="101099"/>
              </a:lnSpc>
            </a:pPr>
            <a:r>
              <a:rPr sz="2400" spc="-15" dirty="0" smtClean="0">
                <a:latin typeface="Arial"/>
                <a:cs typeface="Arial"/>
              </a:rPr>
              <a:t>сист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5" dirty="0" smtClean="0">
                <a:latin typeface="Arial"/>
                <a:cs typeface="Arial"/>
              </a:rPr>
              <a:t>м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0" dirty="0" smtClean="0">
                <a:latin typeface="Arial"/>
                <a:cs typeface="Arial"/>
              </a:rPr>
              <a:t>т</a:t>
            </a:r>
            <a:r>
              <a:rPr sz="2400" spc="-15" dirty="0" smtClean="0">
                <a:latin typeface="Arial"/>
                <a:cs typeface="Arial"/>
              </a:rPr>
              <a:t>изи</a:t>
            </a:r>
            <a:r>
              <a:rPr sz="2400" spc="-5" dirty="0" smtClean="0">
                <a:latin typeface="Arial"/>
                <a:cs typeface="Arial"/>
              </a:rPr>
              <a:t>рова</a:t>
            </a:r>
            <a:r>
              <a:rPr sz="2400" spc="-10" dirty="0" smtClean="0">
                <a:latin typeface="Arial"/>
                <a:cs typeface="Arial"/>
              </a:rPr>
              <a:t>нн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0" dirty="0" smtClean="0">
                <a:latin typeface="Arial"/>
                <a:cs typeface="Arial"/>
              </a:rPr>
              <a:t>е в 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0" dirty="0" smtClean="0">
                <a:latin typeface="Arial"/>
                <a:cs typeface="Arial"/>
              </a:rPr>
              <a:t>л</a:t>
            </a:r>
            <a:r>
              <a:rPr sz="2400" spc="-15" dirty="0" smtClean="0">
                <a:latin typeface="Arial"/>
                <a:cs typeface="Arial"/>
              </a:rPr>
              <a:t>ф</a:t>
            </a:r>
            <a:r>
              <a:rPr sz="2400" spc="-5" dirty="0" smtClean="0">
                <a:latin typeface="Arial"/>
                <a:cs typeface="Arial"/>
              </a:rPr>
              <a:t>ав</a:t>
            </a:r>
            <a:r>
              <a:rPr sz="2400" spc="-15" dirty="0" smtClean="0">
                <a:latin typeface="Arial"/>
                <a:cs typeface="Arial"/>
              </a:rPr>
              <a:t>ит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-20" dirty="0" smtClean="0">
                <a:latin typeface="Arial"/>
                <a:cs typeface="Arial"/>
              </a:rPr>
              <a:t>м п</a:t>
            </a:r>
            <a:r>
              <a:rPr sz="2400" spc="-5" dirty="0" smtClean="0">
                <a:latin typeface="Arial"/>
                <a:cs typeface="Arial"/>
              </a:rPr>
              <a:t>ор</a:t>
            </a:r>
            <a:r>
              <a:rPr sz="2400" spc="-20" dirty="0" smtClean="0">
                <a:latin typeface="Arial"/>
                <a:cs typeface="Arial"/>
              </a:rPr>
              <a:t>я</a:t>
            </a:r>
            <a:r>
              <a:rPr sz="2400" spc="0" dirty="0" smtClean="0">
                <a:latin typeface="Arial"/>
                <a:cs typeface="Arial"/>
              </a:rPr>
              <a:t>д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0" dirty="0" smtClean="0">
                <a:latin typeface="Arial"/>
                <a:cs typeface="Arial"/>
              </a:rPr>
              <a:t>е (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-15" dirty="0" smtClean="0">
                <a:latin typeface="Arial"/>
                <a:cs typeface="Arial"/>
              </a:rPr>
              <a:t>к</a:t>
            </a:r>
            <a:r>
              <a:rPr sz="2400" spc="-10" dirty="0" smtClean="0">
                <a:latin typeface="Arial"/>
                <a:cs typeface="Arial"/>
              </a:rPr>
              <a:t> </a:t>
            </a:r>
            <a:r>
              <a:rPr sz="2400" spc="-20" dirty="0" smtClean="0">
                <a:latin typeface="Arial"/>
                <a:cs typeface="Arial"/>
              </a:rPr>
              <a:t>п</a:t>
            </a:r>
            <a:r>
              <a:rPr sz="2400" spc="-5" dirty="0" smtClean="0">
                <a:latin typeface="Arial"/>
                <a:cs typeface="Arial"/>
              </a:rPr>
              <a:t>рав</a:t>
            </a:r>
            <a:r>
              <a:rPr sz="2400" spc="-15" dirty="0" smtClean="0">
                <a:latin typeface="Arial"/>
                <a:cs typeface="Arial"/>
              </a:rPr>
              <a:t>ило -</a:t>
            </a:r>
            <a:r>
              <a:rPr sz="2400" spc="-5" dirty="0" smtClean="0">
                <a:latin typeface="Arial"/>
                <a:cs typeface="Arial"/>
              </a:rPr>
              <a:t> </a:t>
            </a:r>
            <a:r>
              <a:rPr sz="2400" spc="-20" dirty="0" smtClean="0">
                <a:latin typeface="Arial"/>
                <a:cs typeface="Arial"/>
              </a:rPr>
              <a:t>п</a:t>
            </a:r>
            <a:r>
              <a:rPr sz="2400" spc="0" dirty="0" smtClean="0">
                <a:latin typeface="Arial"/>
                <a:cs typeface="Arial"/>
              </a:rPr>
              <a:t>о т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5" dirty="0" smtClean="0">
                <a:latin typeface="Arial"/>
                <a:cs typeface="Arial"/>
              </a:rPr>
              <a:t>м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-20" dirty="0" smtClean="0">
                <a:latin typeface="Arial"/>
                <a:cs typeface="Arial"/>
              </a:rPr>
              <a:t>м</a:t>
            </a:r>
            <a:r>
              <a:rPr sz="2400" spc="-5" dirty="0" smtClean="0">
                <a:latin typeface="Arial"/>
                <a:cs typeface="Arial"/>
              </a:rPr>
              <a:t> </a:t>
            </a:r>
            <a:r>
              <a:rPr sz="2400" spc="-15" dirty="0" smtClean="0">
                <a:latin typeface="Arial"/>
                <a:cs typeface="Arial"/>
              </a:rPr>
              <a:t>или</a:t>
            </a:r>
            <a:r>
              <a:rPr sz="2400" spc="-20" dirty="0" smtClean="0">
                <a:latin typeface="Arial"/>
                <a:cs typeface="Arial"/>
              </a:rPr>
              <a:t> 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-20" dirty="0" smtClean="0">
                <a:latin typeface="Arial"/>
                <a:cs typeface="Arial"/>
              </a:rPr>
              <a:t>п</a:t>
            </a:r>
            <a:r>
              <a:rPr sz="2400" spc="-5" dirty="0" smtClean="0">
                <a:latin typeface="Arial"/>
                <a:cs typeface="Arial"/>
              </a:rPr>
              <a:t>рав</a:t>
            </a:r>
            <a:r>
              <a:rPr sz="2400" spc="0" dirty="0" smtClean="0">
                <a:latin typeface="Arial"/>
                <a:cs typeface="Arial"/>
              </a:rPr>
              <a:t>л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20" dirty="0" smtClean="0">
                <a:latin typeface="Arial"/>
                <a:cs typeface="Arial"/>
              </a:rPr>
              <a:t>я</a:t>
            </a:r>
            <a:r>
              <a:rPr sz="2400" spc="-15" dirty="0" smtClean="0">
                <a:latin typeface="Arial"/>
                <a:cs typeface="Arial"/>
              </a:rPr>
              <a:t>м</a:t>
            </a:r>
            <a:r>
              <a:rPr sz="2400" spc="0" dirty="0" smtClean="0">
                <a:latin typeface="Arial"/>
                <a:cs typeface="Arial"/>
              </a:rPr>
              <a:t>)</a:t>
            </a:r>
            <a:r>
              <a:rPr sz="2400" spc="20" dirty="0" smtClean="0">
                <a:latin typeface="Arial"/>
                <a:cs typeface="Arial"/>
              </a:rPr>
              <a:t> </a:t>
            </a:r>
            <a:r>
              <a:rPr sz="2400" spc="0" dirty="0" smtClean="0">
                <a:latin typeface="Arial"/>
                <a:cs typeface="Arial"/>
              </a:rPr>
              <a:t>с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-10" dirty="0" smtClean="0">
                <a:latin typeface="Arial"/>
                <a:cs typeface="Arial"/>
              </a:rPr>
              <a:t>б</a:t>
            </a:r>
            <a:r>
              <a:rPr sz="2400" spc="-5" dirty="0" smtClean="0">
                <a:latin typeface="Arial"/>
                <a:cs typeface="Arial"/>
              </a:rPr>
              <a:t>ра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-15" dirty="0" smtClean="0">
                <a:latin typeface="Arial"/>
                <a:cs typeface="Arial"/>
              </a:rPr>
              <a:t>ие 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-5" dirty="0" smtClean="0">
                <a:latin typeface="Arial"/>
                <a:cs typeface="Arial"/>
              </a:rPr>
              <a:t>ар</a:t>
            </a:r>
            <a:r>
              <a:rPr sz="2400" spc="0" dirty="0" smtClean="0">
                <a:latin typeface="Arial"/>
                <a:cs typeface="Arial"/>
              </a:rPr>
              <a:t>т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-20" dirty="0" smtClean="0">
                <a:latin typeface="Arial"/>
                <a:cs typeface="Arial"/>
              </a:rPr>
              <a:t>ч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5" dirty="0" smtClean="0">
                <a:latin typeface="Arial"/>
                <a:cs typeface="Arial"/>
              </a:rPr>
              <a:t>к</a:t>
            </a:r>
            <a:r>
              <a:rPr sz="2400" spc="10" dirty="0" smtClean="0">
                <a:latin typeface="Arial"/>
                <a:cs typeface="Arial"/>
              </a:rPr>
              <a:t> </a:t>
            </a:r>
            <a:r>
              <a:rPr sz="2400" spc="0" dirty="0" smtClean="0">
                <a:latin typeface="Arial"/>
                <a:cs typeface="Arial"/>
              </a:rPr>
              <a:t>со с</a:t>
            </a:r>
            <a:r>
              <a:rPr sz="2400" spc="-5" dirty="0" smtClean="0">
                <a:latin typeface="Arial"/>
                <a:cs typeface="Arial"/>
              </a:rPr>
              <a:t>ве</a:t>
            </a:r>
            <a:r>
              <a:rPr sz="2400" spc="0" dirty="0" smtClean="0">
                <a:latin typeface="Arial"/>
                <a:cs typeface="Arial"/>
              </a:rPr>
              <a:t>д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20" dirty="0" smtClean="0">
                <a:latin typeface="Arial"/>
                <a:cs typeface="Arial"/>
              </a:rPr>
              <a:t>я</a:t>
            </a:r>
            <a:r>
              <a:rPr sz="2400" spc="-15" dirty="0" smtClean="0">
                <a:latin typeface="Arial"/>
                <a:cs typeface="Arial"/>
              </a:rPr>
              <a:t>ми</a:t>
            </a:r>
            <a:r>
              <a:rPr sz="2400" spc="-5" dirty="0" smtClean="0">
                <a:latin typeface="Arial"/>
                <a:cs typeface="Arial"/>
              </a:rPr>
              <a:t> 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20" dirty="0" smtClean="0">
                <a:latin typeface="Arial"/>
                <a:cs typeface="Arial"/>
              </a:rPr>
              <a:t> </a:t>
            </a:r>
            <a:r>
              <a:rPr sz="2400" spc="-15" dirty="0" smtClean="0">
                <a:latin typeface="Arial"/>
                <a:cs typeface="Arial"/>
              </a:rPr>
              <a:t>м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0" dirty="0" smtClean="0">
                <a:latin typeface="Arial"/>
                <a:cs typeface="Arial"/>
              </a:rPr>
              <a:t>т</a:t>
            </a:r>
            <a:r>
              <a:rPr sz="2400" spc="-5" dirty="0" smtClean="0">
                <a:latin typeface="Arial"/>
                <a:cs typeface="Arial"/>
              </a:rPr>
              <a:t>ер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0" dirty="0" smtClean="0">
                <a:latin typeface="Arial"/>
                <a:cs typeface="Arial"/>
              </a:rPr>
              <a:t>л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-15" dirty="0" smtClean="0">
                <a:latin typeface="Arial"/>
                <a:cs typeface="Arial"/>
              </a:rPr>
              <a:t>ми</a:t>
            </a:r>
            <a:r>
              <a:rPr sz="2400" spc="-5" dirty="0" smtClean="0">
                <a:latin typeface="Arial"/>
                <a:cs typeface="Arial"/>
              </a:rPr>
              <a:t> </a:t>
            </a:r>
            <a:r>
              <a:rPr sz="2400" spc="-20" dirty="0" smtClean="0">
                <a:latin typeface="Arial"/>
                <a:cs typeface="Arial"/>
              </a:rPr>
              <a:t>п</a:t>
            </a:r>
            <a:r>
              <a:rPr sz="2400" spc="0" dirty="0" smtClean="0">
                <a:latin typeface="Arial"/>
                <a:cs typeface="Arial"/>
              </a:rPr>
              <a:t>о </a:t>
            </a:r>
            <a:r>
              <a:rPr sz="2400" spc="-15" dirty="0" smtClean="0">
                <a:latin typeface="Arial"/>
                <a:cs typeface="Arial"/>
              </a:rPr>
              <a:t>м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0" dirty="0" smtClean="0">
                <a:latin typeface="Arial"/>
                <a:cs typeface="Arial"/>
              </a:rPr>
              <a:t>т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0" dirty="0" smtClean="0">
                <a:latin typeface="Arial"/>
                <a:cs typeface="Arial"/>
              </a:rPr>
              <a:t>д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20" dirty="0" smtClean="0">
                <a:latin typeface="Arial"/>
                <a:cs typeface="Arial"/>
              </a:rPr>
              <a:t>ч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5" dirty="0" smtClean="0">
                <a:latin typeface="Arial"/>
                <a:cs typeface="Arial"/>
              </a:rPr>
              <a:t>с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-15" dirty="0" smtClean="0">
                <a:latin typeface="Arial"/>
                <a:cs typeface="Arial"/>
              </a:rPr>
              <a:t>й</a:t>
            </a:r>
            <a:r>
              <a:rPr sz="2400" spc="-20" dirty="0" smtClean="0">
                <a:latin typeface="Arial"/>
                <a:cs typeface="Arial"/>
              </a:rPr>
              <a:t> </a:t>
            </a:r>
            <a:r>
              <a:rPr sz="2400" spc="-5" dirty="0" smtClean="0">
                <a:latin typeface="Arial"/>
                <a:cs typeface="Arial"/>
              </a:rPr>
              <a:t>ра</a:t>
            </a:r>
            <a:r>
              <a:rPr sz="2400" spc="-10" dirty="0" smtClean="0">
                <a:latin typeface="Arial"/>
                <a:cs typeface="Arial"/>
              </a:rPr>
              <a:t>б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0" dirty="0" smtClean="0">
                <a:latin typeface="Arial"/>
                <a:cs typeface="Arial"/>
              </a:rPr>
              <a:t>т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0" dirty="0" smtClean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37"/>
              </a:spcBef>
            </a:pPr>
            <a:endParaRPr sz="65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 marL="355600" marR="12700" indent="-342900">
              <a:lnSpc>
                <a:spcPct val="100000"/>
              </a:lnSpc>
            </a:pPr>
            <a:r>
              <a:rPr sz="2800" spc="-15" dirty="0" smtClean="0">
                <a:solidFill>
                  <a:srgbClr val="CC3200"/>
                </a:solidFill>
                <a:latin typeface="Arial"/>
                <a:cs typeface="Arial"/>
              </a:rPr>
              <a:t>Картотеки</a:t>
            </a:r>
            <a:r>
              <a:rPr sz="2800" spc="10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800" spc="-25" dirty="0" smtClean="0">
                <a:solidFill>
                  <a:srgbClr val="CC3200"/>
                </a:solidFill>
                <a:latin typeface="Arial"/>
                <a:cs typeface="Arial"/>
              </a:rPr>
              <a:t>м</a:t>
            </a:r>
            <a:r>
              <a:rPr sz="2800" spc="-15" dirty="0" smtClean="0">
                <a:solidFill>
                  <a:srgbClr val="CC3200"/>
                </a:solidFill>
                <a:latin typeface="Arial"/>
                <a:cs typeface="Arial"/>
              </a:rPr>
              <a:t>ог</a:t>
            </a:r>
            <a:r>
              <a:rPr sz="2800" spc="-10" dirty="0" smtClean="0">
                <a:solidFill>
                  <a:srgbClr val="CC3200"/>
                </a:solidFill>
                <a:latin typeface="Arial"/>
                <a:cs typeface="Arial"/>
              </a:rPr>
              <a:t>у</a:t>
            </a:r>
            <a:r>
              <a:rPr sz="2800" spc="-15" dirty="0" smtClean="0">
                <a:solidFill>
                  <a:srgbClr val="CC3200"/>
                </a:solidFill>
                <a:latin typeface="Arial"/>
                <a:cs typeface="Arial"/>
              </a:rPr>
              <a:t>т </a:t>
            </a:r>
            <a:r>
              <a:rPr sz="2800" spc="-25" dirty="0" smtClean="0">
                <a:solidFill>
                  <a:srgbClr val="CC3200"/>
                </a:solidFill>
                <a:latin typeface="Arial"/>
                <a:cs typeface="Arial"/>
              </a:rPr>
              <a:t>бы</a:t>
            </a:r>
            <a:r>
              <a:rPr sz="2800" spc="-15" dirty="0" smtClean="0">
                <a:solidFill>
                  <a:srgbClr val="CC3200"/>
                </a:solidFill>
                <a:latin typeface="Arial"/>
                <a:cs typeface="Arial"/>
              </a:rPr>
              <a:t>т</a:t>
            </a:r>
            <a:r>
              <a:rPr sz="2800" spc="-25" dirty="0" smtClean="0">
                <a:solidFill>
                  <a:srgbClr val="CC3200"/>
                </a:solidFill>
                <a:latin typeface="Arial"/>
                <a:cs typeface="Arial"/>
              </a:rPr>
              <a:t>ь</a:t>
            </a:r>
            <a:r>
              <a:rPr sz="2800" spc="-10" dirty="0" smtClean="0">
                <a:solidFill>
                  <a:srgbClr val="CC3200"/>
                </a:solidFill>
                <a:latin typeface="Arial"/>
                <a:cs typeface="Arial"/>
              </a:rPr>
              <a:t>:</a:t>
            </a:r>
            <a:r>
              <a:rPr sz="2800" spc="25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15" dirty="0" smtClean="0">
                <a:latin typeface="Arial"/>
                <a:cs typeface="Arial"/>
              </a:rPr>
              <a:t>ето</a:t>
            </a:r>
            <a:r>
              <a:rPr sz="2800" spc="-25" dirty="0" smtClean="0">
                <a:latin typeface="Arial"/>
                <a:cs typeface="Arial"/>
              </a:rPr>
              <a:t>ди</a:t>
            </a:r>
            <a:r>
              <a:rPr sz="2800" spc="-20" dirty="0" smtClean="0">
                <a:latin typeface="Arial"/>
                <a:cs typeface="Arial"/>
              </a:rPr>
              <a:t>че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кой</a:t>
            </a:r>
            <a:r>
              <a:rPr sz="2800" spc="-1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ли</a:t>
            </a:r>
            <a:r>
              <a:rPr sz="2800" spc="-15" dirty="0" smtClean="0">
                <a:latin typeface="Arial"/>
                <a:cs typeface="Arial"/>
              </a:rPr>
              <a:t>терат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20" dirty="0" smtClean="0">
                <a:latin typeface="Arial"/>
                <a:cs typeface="Arial"/>
              </a:rPr>
              <a:t>р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10" dirty="0" smtClean="0">
                <a:latin typeface="Arial"/>
                <a:cs typeface="Arial"/>
              </a:rPr>
              <a:t>;</a:t>
            </a:r>
            <a:r>
              <a:rPr sz="2800" spc="25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газетн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15" dirty="0" smtClean="0">
                <a:latin typeface="Arial"/>
                <a:cs typeface="Arial"/>
              </a:rPr>
              <a:t>х</a:t>
            </a:r>
            <a:r>
              <a:rPr sz="2800" spc="20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и</a:t>
            </a:r>
            <a:r>
              <a:rPr sz="2800" spc="-5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ж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20" dirty="0" smtClean="0">
                <a:latin typeface="Arial"/>
                <a:cs typeface="Arial"/>
              </a:rPr>
              <a:t>рна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20" dirty="0" smtClean="0">
                <a:latin typeface="Arial"/>
                <a:cs typeface="Arial"/>
              </a:rPr>
              <a:t>ьн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15" dirty="0" smtClean="0">
                <a:latin typeface="Arial"/>
                <a:cs typeface="Arial"/>
              </a:rPr>
              <a:t>х</a:t>
            </a:r>
            <a:r>
              <a:rPr sz="2800" spc="30" dirty="0" smtClean="0">
                <a:latin typeface="Arial"/>
                <a:cs typeface="Arial"/>
              </a:rPr>
              <a:t> 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тате</a:t>
            </a:r>
            <a:r>
              <a:rPr sz="2800" spc="-25" dirty="0" smtClean="0">
                <a:latin typeface="Arial"/>
                <a:cs typeface="Arial"/>
              </a:rPr>
              <a:t>й</a:t>
            </a:r>
            <a:r>
              <a:rPr sz="2800" spc="-10" dirty="0" smtClean="0">
                <a:latin typeface="Arial"/>
                <a:cs typeface="Arial"/>
              </a:rPr>
              <a:t>; 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15" dirty="0" smtClean="0">
                <a:latin typeface="Arial"/>
                <a:cs typeface="Arial"/>
              </a:rPr>
              <a:t>ето</a:t>
            </a:r>
            <a:r>
              <a:rPr sz="2800" spc="-25" dirty="0" smtClean="0">
                <a:latin typeface="Arial"/>
                <a:cs typeface="Arial"/>
              </a:rPr>
              <a:t>ди</a:t>
            </a:r>
            <a:r>
              <a:rPr sz="2800" spc="-20" dirty="0" smtClean="0">
                <a:latin typeface="Arial"/>
                <a:cs typeface="Arial"/>
              </a:rPr>
              <a:t>че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к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х</a:t>
            </a:r>
            <a:r>
              <a:rPr sz="2800" spc="25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разра</a:t>
            </a:r>
            <a:r>
              <a:rPr sz="2800" spc="-25" dirty="0" smtClean="0">
                <a:latin typeface="Arial"/>
                <a:cs typeface="Arial"/>
              </a:rPr>
              <a:t>б</a:t>
            </a:r>
            <a:r>
              <a:rPr sz="2800" spc="-15" dirty="0" smtClean="0">
                <a:latin typeface="Arial"/>
                <a:cs typeface="Arial"/>
              </a:rPr>
              <a:t>оток</a:t>
            </a:r>
            <a:r>
              <a:rPr sz="2800" spc="-10" dirty="0" smtClean="0">
                <a:latin typeface="Arial"/>
                <a:cs typeface="Arial"/>
              </a:rPr>
              <a:t>;</a:t>
            </a:r>
            <a:r>
              <a:rPr sz="2800" spc="2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25" dirty="0" smtClean="0">
                <a:latin typeface="Arial"/>
                <a:cs typeface="Arial"/>
              </a:rPr>
              <a:t>ди</a:t>
            </a:r>
            <a:r>
              <a:rPr sz="2800" spc="-15" dirty="0" smtClean="0">
                <a:latin typeface="Arial"/>
                <a:cs typeface="Arial"/>
              </a:rPr>
              <a:t>атека</a:t>
            </a:r>
            <a:r>
              <a:rPr sz="2800" spc="-10" dirty="0" smtClean="0">
                <a:latin typeface="Arial"/>
                <a:cs typeface="Arial"/>
              </a:rPr>
              <a:t>; </a:t>
            </a:r>
            <a:r>
              <a:rPr sz="2800" spc="-15" dirty="0" smtClean="0">
                <a:latin typeface="Arial"/>
                <a:cs typeface="Arial"/>
              </a:rPr>
              <a:t>в</a:t>
            </a:r>
            <a:r>
              <a:rPr sz="2800" spc="-25" dirty="0" smtClean="0">
                <a:latin typeface="Arial"/>
                <a:cs typeface="Arial"/>
              </a:rPr>
              <a:t>ид</a:t>
            </a:r>
            <a:r>
              <a:rPr sz="2800" spc="-15" dirty="0" smtClean="0">
                <a:latin typeface="Arial"/>
                <a:cs typeface="Arial"/>
              </a:rPr>
              <a:t>еотека</a:t>
            </a:r>
            <a:r>
              <a:rPr sz="2800" spc="-10" dirty="0" smtClean="0">
                <a:latin typeface="Arial"/>
                <a:cs typeface="Arial"/>
              </a:rPr>
              <a:t>,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фонотека</a:t>
            </a:r>
            <a:r>
              <a:rPr sz="2800" spc="-10" dirty="0" smtClean="0">
                <a:latin typeface="Arial"/>
                <a:cs typeface="Arial"/>
              </a:rPr>
              <a:t>; 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гр</a:t>
            </a:r>
            <a:r>
              <a:rPr sz="2800" spc="-10" dirty="0" smtClean="0">
                <a:latin typeface="Arial"/>
                <a:cs typeface="Arial"/>
              </a:rPr>
              <a:t>;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15" dirty="0" smtClean="0">
                <a:latin typeface="Arial"/>
                <a:cs typeface="Arial"/>
              </a:rPr>
              <a:t>оговорок</a:t>
            </a:r>
            <a:r>
              <a:rPr sz="2800" spc="-10" dirty="0" smtClean="0">
                <a:latin typeface="Arial"/>
                <a:cs typeface="Arial"/>
              </a:rPr>
              <a:t>;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ци</a:t>
            </a:r>
            <a:r>
              <a:rPr sz="2800" spc="-15" dirty="0" smtClean="0">
                <a:latin typeface="Arial"/>
                <a:cs typeface="Arial"/>
              </a:rPr>
              <a:t>тат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и</a:t>
            </a:r>
            <a:r>
              <a:rPr sz="2800" spc="-1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15" dirty="0" smtClean="0">
                <a:latin typeface="Arial"/>
                <a:cs typeface="Arial"/>
              </a:rPr>
              <a:t>р</a:t>
            </a:r>
            <a:r>
              <a:rPr sz="2800" spc="-10" dirty="0" smtClean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83673" y="2330195"/>
            <a:ext cx="7010399" cy="318515"/>
          </a:xfrm>
          <a:custGeom>
            <a:avLst/>
            <a:gdLst/>
            <a:ahLst/>
            <a:cxnLst/>
            <a:rect l="l" t="t" r="r" b="b"/>
            <a:pathLst>
              <a:path w="7010399" h="318515">
                <a:moveTo>
                  <a:pt x="0" y="0"/>
                </a:moveTo>
                <a:lnTo>
                  <a:pt x="0" y="318515"/>
                </a:lnTo>
                <a:lnTo>
                  <a:pt x="7010399" y="318515"/>
                </a:lnTo>
                <a:lnTo>
                  <a:pt x="701039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02673" y="2330195"/>
            <a:ext cx="394715" cy="320039"/>
          </a:xfrm>
          <a:custGeom>
            <a:avLst/>
            <a:gdLst/>
            <a:ahLst/>
            <a:cxnLst/>
            <a:rect l="l" t="t" r="r" b="b"/>
            <a:pathLst>
              <a:path w="394715" h="320039">
                <a:moveTo>
                  <a:pt x="394715" y="320039"/>
                </a:moveTo>
                <a:lnTo>
                  <a:pt x="394715" y="0"/>
                </a:lnTo>
                <a:lnTo>
                  <a:pt x="198119" y="0"/>
                </a:lnTo>
                <a:lnTo>
                  <a:pt x="150408" y="4649"/>
                </a:lnTo>
                <a:lnTo>
                  <a:pt x="106936" y="17858"/>
                </a:lnTo>
                <a:lnTo>
                  <a:pt x="69059" y="38514"/>
                </a:lnTo>
                <a:lnTo>
                  <a:pt x="38136" y="65507"/>
                </a:lnTo>
                <a:lnTo>
                  <a:pt x="15525" y="97726"/>
                </a:lnTo>
                <a:lnTo>
                  <a:pt x="2584" y="134060"/>
                </a:lnTo>
                <a:lnTo>
                  <a:pt x="0" y="160019"/>
                </a:lnTo>
                <a:lnTo>
                  <a:pt x="654" y="173146"/>
                </a:lnTo>
                <a:lnTo>
                  <a:pt x="10070" y="210604"/>
                </a:lnTo>
                <a:lnTo>
                  <a:pt x="29609" y="244318"/>
                </a:lnTo>
                <a:lnTo>
                  <a:pt x="57911" y="273176"/>
                </a:lnTo>
                <a:lnTo>
                  <a:pt x="93621" y="296068"/>
                </a:lnTo>
                <a:lnTo>
                  <a:pt x="135379" y="311883"/>
                </a:lnTo>
                <a:lnTo>
                  <a:pt x="181829" y="319509"/>
                </a:lnTo>
                <a:lnTo>
                  <a:pt x="198119" y="320039"/>
                </a:lnTo>
                <a:lnTo>
                  <a:pt x="394715" y="320039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1799" rIns="0" bIns="0" rtlCol="0">
            <a:noAutofit/>
          </a:bodyPr>
          <a:lstStyle/>
          <a:p>
            <a:pPr marL="488315">
              <a:lnSpc>
                <a:spcPct val="100000"/>
              </a:lnSpc>
            </a:pPr>
            <a:r>
              <a:rPr sz="3600" b="1" dirty="0" smtClean="0">
                <a:latin typeface="Arial"/>
                <a:cs typeface="Arial"/>
              </a:rPr>
              <a:t>Ме</a:t>
            </a:r>
            <a:r>
              <a:rPr sz="3600" b="1" spc="-20" dirty="0" smtClean="0">
                <a:latin typeface="Arial"/>
                <a:cs typeface="Arial"/>
              </a:rPr>
              <a:t>т</a:t>
            </a:r>
            <a:r>
              <a:rPr sz="3600" b="1" spc="-30" dirty="0" smtClean="0">
                <a:latin typeface="Arial"/>
                <a:cs typeface="Arial"/>
              </a:rPr>
              <a:t>одич</a:t>
            </a:r>
            <a:r>
              <a:rPr sz="3600" b="1" spc="0" dirty="0" smtClean="0">
                <a:latin typeface="Arial"/>
                <a:cs typeface="Arial"/>
              </a:rPr>
              <a:t>ес</a:t>
            </a:r>
            <a:r>
              <a:rPr sz="3600" b="1" spc="-5" dirty="0" smtClean="0">
                <a:latin typeface="Arial"/>
                <a:cs typeface="Arial"/>
              </a:rPr>
              <a:t>ка</a:t>
            </a:r>
            <a:r>
              <a:rPr sz="3600" b="1" spc="0" dirty="0" smtClean="0">
                <a:latin typeface="Arial"/>
                <a:cs typeface="Arial"/>
              </a:rPr>
              <a:t>я</a:t>
            </a:r>
            <a:r>
              <a:rPr sz="3600" b="1" spc="-5" dirty="0" smtClean="0">
                <a:latin typeface="Arial"/>
                <a:cs typeface="Arial"/>
              </a:rPr>
              <a:t> </a:t>
            </a:r>
            <a:r>
              <a:rPr sz="3600" b="1" spc="-20" dirty="0" smtClean="0">
                <a:latin typeface="Arial"/>
                <a:cs typeface="Arial"/>
              </a:rPr>
              <a:t>те</a:t>
            </a:r>
            <a:r>
              <a:rPr sz="3600" b="1" spc="-30" dirty="0" smtClean="0">
                <a:latin typeface="Arial"/>
                <a:cs typeface="Arial"/>
              </a:rPr>
              <a:t>ма</a:t>
            </a:r>
            <a:r>
              <a:rPr sz="3600" b="1" spc="-5" dirty="0" smtClean="0">
                <a:latin typeface="Arial"/>
                <a:cs typeface="Arial"/>
              </a:rPr>
              <a:t> </a:t>
            </a:r>
            <a:r>
              <a:rPr sz="3600" b="1" spc="0" dirty="0" smtClean="0">
                <a:latin typeface="Arial"/>
                <a:cs typeface="Arial"/>
              </a:rPr>
              <a:t>(</a:t>
            </a:r>
            <a:r>
              <a:rPr sz="3600" b="1" spc="-5" dirty="0" smtClean="0">
                <a:latin typeface="Arial"/>
                <a:cs typeface="Arial"/>
              </a:rPr>
              <a:t>п</a:t>
            </a:r>
            <a:r>
              <a:rPr sz="3600" b="1" spc="-30" dirty="0" smtClean="0">
                <a:latin typeface="Arial"/>
                <a:cs typeface="Arial"/>
              </a:rPr>
              <a:t>роб</a:t>
            </a:r>
            <a:r>
              <a:rPr sz="3600" b="1" spc="0" dirty="0" smtClean="0">
                <a:latin typeface="Arial"/>
                <a:cs typeface="Arial"/>
              </a:rPr>
              <a:t>ле</a:t>
            </a:r>
            <a:r>
              <a:rPr sz="3600" b="1" spc="-30" dirty="0" smtClean="0">
                <a:latin typeface="Arial"/>
                <a:cs typeface="Arial"/>
              </a:rPr>
              <a:t>ма)</a:t>
            </a:r>
            <a:endParaRPr sz="36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170313" y="2711195"/>
            <a:ext cx="8497823" cy="4308347"/>
          </a:xfrm>
          <a:custGeom>
            <a:avLst/>
            <a:gdLst/>
            <a:ahLst/>
            <a:cxnLst/>
            <a:rect l="l" t="t" r="r" b="b"/>
            <a:pathLst>
              <a:path w="8497823" h="4308347">
                <a:moveTo>
                  <a:pt x="0" y="0"/>
                </a:moveTo>
                <a:lnTo>
                  <a:pt x="0" y="4308347"/>
                </a:lnTo>
                <a:lnTo>
                  <a:pt x="8497823" y="4308347"/>
                </a:lnTo>
                <a:lnTo>
                  <a:pt x="8497823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247528" y="2747262"/>
            <a:ext cx="7724775" cy="410591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55600" marR="12700" indent="-342900">
              <a:lnSpc>
                <a:spcPct val="100000"/>
              </a:lnSpc>
            </a:pP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Э</a:t>
            </a:r>
            <a:r>
              <a:rPr sz="2800" spc="-15" dirty="0" smtClean="0">
                <a:solidFill>
                  <a:srgbClr val="003265"/>
                </a:solidFill>
                <a:latin typeface="Arial"/>
                <a:cs typeface="Arial"/>
              </a:rPr>
              <a:t>то</a:t>
            </a:r>
            <a:r>
              <a:rPr sz="2800" spc="15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800" spc="-15" dirty="0" smtClean="0">
                <a:solidFill>
                  <a:srgbClr val="003265"/>
                </a:solidFill>
                <a:latin typeface="Arial"/>
                <a:cs typeface="Arial"/>
              </a:rPr>
              <a:t>конкретное</a:t>
            </a:r>
            <a:r>
              <a:rPr sz="2800" spc="15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на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п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рав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л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ен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и</a:t>
            </a:r>
            <a:r>
              <a:rPr sz="2800" spc="-15" dirty="0" smtClean="0">
                <a:solidFill>
                  <a:srgbClr val="003265"/>
                </a:solidFill>
                <a:latin typeface="Arial"/>
                <a:cs typeface="Arial"/>
              </a:rPr>
              <a:t>е</a:t>
            </a:r>
            <a:r>
              <a:rPr sz="2800" spc="-10" dirty="0" smtClean="0">
                <a:solidFill>
                  <a:srgbClr val="003265"/>
                </a:solidFill>
                <a:latin typeface="Arial"/>
                <a:cs typeface="Arial"/>
              </a:rPr>
              <a:t>,</a:t>
            </a:r>
            <a:r>
              <a:rPr sz="2800" spc="15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800" spc="-10" dirty="0" smtClean="0">
                <a:solidFill>
                  <a:srgbClr val="003265"/>
                </a:solidFill>
                <a:latin typeface="Arial"/>
                <a:cs typeface="Arial"/>
              </a:rPr>
              <a:t>с</a:t>
            </a:r>
            <a:r>
              <a:rPr sz="2800" spc="-15" dirty="0" smtClean="0">
                <a:solidFill>
                  <a:srgbClr val="003265"/>
                </a:solidFill>
                <a:latin typeface="Arial"/>
                <a:cs typeface="Arial"/>
              </a:rPr>
              <a:t>в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я</a:t>
            </a:r>
            <a:r>
              <a:rPr sz="2800" spc="-15" dirty="0" smtClean="0">
                <a:solidFill>
                  <a:srgbClr val="003265"/>
                </a:solidFill>
                <a:latin typeface="Arial"/>
                <a:cs typeface="Arial"/>
              </a:rPr>
              <a:t>занное</a:t>
            </a:r>
            <a:r>
              <a:rPr sz="2800" spc="20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800" spc="-15" dirty="0" smtClean="0">
                <a:solidFill>
                  <a:srgbClr val="003265"/>
                </a:solidFill>
                <a:latin typeface="Arial"/>
                <a:cs typeface="Arial"/>
              </a:rPr>
              <a:t>с</a:t>
            </a:r>
            <a:r>
              <a:rPr sz="2800" spc="-10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и</a:t>
            </a:r>
            <a:r>
              <a:rPr sz="2800" spc="-15" dirty="0" smtClean="0">
                <a:solidFill>
                  <a:srgbClr val="003265"/>
                </a:solidFill>
                <a:latin typeface="Arial"/>
                <a:cs typeface="Arial"/>
              </a:rPr>
              <a:t>з</a:t>
            </a:r>
            <a:r>
              <a:rPr sz="2800" spc="-10" dirty="0" smtClean="0">
                <a:solidFill>
                  <a:srgbClr val="003265"/>
                </a:solidFill>
                <a:latin typeface="Arial"/>
                <a:cs typeface="Arial"/>
              </a:rPr>
              <a:t>у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чен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и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ем</a:t>
            </a:r>
            <a:r>
              <a:rPr sz="2800" spc="20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и</a:t>
            </a:r>
            <a:r>
              <a:rPr sz="2800" spc="-5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800" spc="-15" dirty="0" smtClean="0">
                <a:solidFill>
                  <a:srgbClr val="003265"/>
                </a:solidFill>
                <a:latin typeface="Arial"/>
                <a:cs typeface="Arial"/>
              </a:rPr>
              <a:t>разра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б</a:t>
            </a:r>
            <a:r>
              <a:rPr sz="2800" spc="-15" dirty="0" smtClean="0">
                <a:solidFill>
                  <a:srgbClr val="003265"/>
                </a:solidFill>
                <a:latin typeface="Arial"/>
                <a:cs typeface="Arial"/>
              </a:rPr>
              <a:t>откой</a:t>
            </a:r>
            <a:r>
              <a:rPr sz="2800" spc="25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м</a:t>
            </a:r>
            <a:r>
              <a:rPr sz="2800" spc="-15" dirty="0" smtClean="0">
                <a:solidFill>
                  <a:srgbClr val="003265"/>
                </a:solidFill>
                <a:latin typeface="Arial"/>
                <a:cs typeface="Arial"/>
              </a:rPr>
              <a:t>ето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ди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че</a:t>
            </a:r>
            <a:r>
              <a:rPr sz="2800" spc="-10" dirty="0" smtClean="0">
                <a:solidFill>
                  <a:srgbClr val="003265"/>
                </a:solidFill>
                <a:latin typeface="Arial"/>
                <a:cs typeface="Arial"/>
              </a:rPr>
              <a:t>с</a:t>
            </a:r>
            <a:r>
              <a:rPr sz="2800" spc="-15" dirty="0" smtClean="0">
                <a:solidFill>
                  <a:srgbClr val="003265"/>
                </a:solidFill>
                <a:latin typeface="Arial"/>
                <a:cs typeface="Arial"/>
              </a:rPr>
              <a:t>к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и</a:t>
            </a:r>
            <a:r>
              <a:rPr sz="2800" spc="-15" dirty="0" smtClean="0">
                <a:solidFill>
                  <a:srgbClr val="003265"/>
                </a:solidFill>
                <a:latin typeface="Arial"/>
                <a:cs typeface="Arial"/>
              </a:rPr>
              <a:t>х а</a:t>
            </a:r>
            <a:r>
              <a:rPr sz="2800" spc="-10" dirty="0" smtClean="0">
                <a:solidFill>
                  <a:srgbClr val="003265"/>
                </a:solidFill>
                <a:latin typeface="Arial"/>
                <a:cs typeface="Arial"/>
              </a:rPr>
              <a:t>с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п</a:t>
            </a:r>
            <a:r>
              <a:rPr sz="2800" spc="-15" dirty="0" smtClean="0">
                <a:solidFill>
                  <a:srgbClr val="003265"/>
                </a:solidFill>
                <a:latin typeface="Arial"/>
                <a:cs typeface="Arial"/>
              </a:rPr>
              <a:t>ектов 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о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п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ре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д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е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л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енной</a:t>
            </a:r>
            <a:r>
              <a:rPr sz="2800" spc="40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п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ро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бл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е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м</a:t>
            </a:r>
            <a:r>
              <a:rPr sz="2800" spc="-30" dirty="0" smtClean="0">
                <a:solidFill>
                  <a:srgbClr val="003265"/>
                </a:solidFill>
                <a:latin typeface="Arial"/>
                <a:cs typeface="Arial"/>
              </a:rPr>
              <a:t>ы</a:t>
            </a:r>
            <a:r>
              <a:rPr sz="2800" spc="-10" dirty="0" smtClean="0">
                <a:solidFill>
                  <a:srgbClr val="003265"/>
                </a:solidFill>
                <a:latin typeface="Arial"/>
                <a:cs typeface="Arial"/>
              </a:rPr>
              <a:t>,</a:t>
            </a:r>
            <a:r>
              <a:rPr sz="2800" spc="15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п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ре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дм</a:t>
            </a:r>
            <a:r>
              <a:rPr sz="2800" spc="-15" dirty="0" smtClean="0">
                <a:solidFill>
                  <a:srgbClr val="003265"/>
                </a:solidFill>
                <a:latin typeface="Arial"/>
                <a:cs typeface="Arial"/>
              </a:rPr>
              <a:t>ет</a:t>
            </a:r>
            <a:r>
              <a:rPr sz="2800" spc="-10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м</a:t>
            </a:r>
            <a:r>
              <a:rPr sz="2800" spc="-15" dirty="0" smtClean="0">
                <a:solidFill>
                  <a:srgbClr val="003265"/>
                </a:solidFill>
                <a:latin typeface="Arial"/>
                <a:cs typeface="Arial"/>
              </a:rPr>
              <a:t>ето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ди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че</a:t>
            </a:r>
            <a:r>
              <a:rPr sz="2800" spc="-10" dirty="0" smtClean="0">
                <a:solidFill>
                  <a:srgbClr val="003265"/>
                </a:solidFill>
                <a:latin typeface="Arial"/>
                <a:cs typeface="Arial"/>
              </a:rPr>
              <a:t>с</a:t>
            </a:r>
            <a:r>
              <a:rPr sz="2800" spc="-15" dirty="0" smtClean="0">
                <a:solidFill>
                  <a:srgbClr val="003265"/>
                </a:solidFill>
                <a:latin typeface="Arial"/>
                <a:cs typeface="Arial"/>
              </a:rPr>
              <a:t>кого</a:t>
            </a:r>
            <a:r>
              <a:rPr sz="2800" spc="40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и</a:t>
            </a:r>
            <a:r>
              <a:rPr sz="2800" spc="-10" dirty="0" smtClean="0">
                <a:solidFill>
                  <a:srgbClr val="003265"/>
                </a:solidFill>
                <a:latin typeface="Arial"/>
                <a:cs typeface="Arial"/>
              </a:rPr>
              <a:t>сс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л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е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д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ован</a:t>
            </a:r>
            <a:r>
              <a:rPr sz="2800" spc="-25" dirty="0" smtClean="0">
                <a:solidFill>
                  <a:srgbClr val="003265"/>
                </a:solidFill>
                <a:latin typeface="Arial"/>
                <a:cs typeface="Arial"/>
              </a:rPr>
              <a:t>и</a:t>
            </a:r>
            <a:r>
              <a:rPr sz="2800" spc="-20" dirty="0" smtClean="0">
                <a:solidFill>
                  <a:srgbClr val="003265"/>
                </a:solidFill>
                <a:latin typeface="Arial"/>
                <a:cs typeface="Arial"/>
              </a:rPr>
              <a:t>я</a:t>
            </a:r>
            <a:r>
              <a:rPr sz="2800" spc="-10" dirty="0" smtClean="0">
                <a:solidFill>
                  <a:srgbClr val="003265"/>
                </a:solidFill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700"/>
              </a:lnSpc>
              <a:spcBef>
                <a:spcPts val="3"/>
              </a:spcBef>
            </a:pPr>
            <a:endParaRPr sz="7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 marL="355600" marR="832485" indent="-342900">
              <a:lnSpc>
                <a:spcPct val="100000"/>
              </a:lnSpc>
              <a:tabLst>
                <a:tab pos="354965" algn="l"/>
              </a:tabLst>
            </a:pPr>
            <a:r>
              <a:rPr sz="2100" spc="235" dirty="0" smtClean="0">
                <a:solidFill>
                  <a:srgbClr val="003265"/>
                </a:solidFill>
                <a:latin typeface="Arial"/>
                <a:cs typeface="Arial"/>
              </a:rPr>
              <a:t>./	</a:t>
            </a:r>
            <a:r>
              <a:rPr sz="2800" spc="-15" dirty="0" smtClean="0">
                <a:latin typeface="Arial"/>
                <a:cs typeface="Arial"/>
              </a:rPr>
              <a:t>«</a:t>
            </a:r>
            <a:r>
              <a:rPr sz="2800" spc="-30" dirty="0" smtClean="0">
                <a:latin typeface="Arial"/>
                <a:cs typeface="Arial"/>
              </a:rPr>
              <a:t>О</a:t>
            </a:r>
            <a:r>
              <a:rPr sz="2800" spc="-15" dirty="0" smtClean="0">
                <a:latin typeface="Arial"/>
                <a:cs typeface="Arial"/>
              </a:rPr>
              <a:t>в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20" dirty="0" smtClean="0">
                <a:latin typeface="Arial"/>
                <a:cs typeface="Arial"/>
              </a:rPr>
              <a:t>а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20" dirty="0" smtClean="0">
                <a:latin typeface="Arial"/>
                <a:cs typeface="Arial"/>
              </a:rPr>
              <a:t>ен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3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р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н</a:t>
            </a:r>
            <a:r>
              <a:rPr sz="2800" spc="-25" dirty="0" smtClean="0">
                <a:latin typeface="Arial"/>
                <a:cs typeface="Arial"/>
              </a:rPr>
              <a:t>цип</a:t>
            </a:r>
            <a:r>
              <a:rPr sz="2800" spc="-20" dirty="0" smtClean="0">
                <a:latin typeface="Arial"/>
                <a:cs typeface="Arial"/>
              </a:rPr>
              <a:t>а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20" dirty="0" smtClean="0">
                <a:latin typeface="Arial"/>
                <a:cs typeface="Arial"/>
              </a:rPr>
              <a:t>и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15" dirty="0" smtClean="0">
                <a:latin typeface="Arial"/>
                <a:cs typeface="Arial"/>
              </a:rPr>
              <a:t>рогра</a:t>
            </a:r>
            <a:r>
              <a:rPr sz="2800" spc="-25" dirty="0" smtClean="0">
                <a:latin typeface="Arial"/>
                <a:cs typeface="Arial"/>
              </a:rPr>
              <a:t>мм</a:t>
            </a:r>
            <a:r>
              <a:rPr sz="2800" spc="-20" dirty="0" smtClean="0">
                <a:latin typeface="Arial"/>
                <a:cs typeface="Arial"/>
              </a:rPr>
              <a:t>но</a:t>
            </a:r>
            <a:r>
              <a:rPr sz="2800" spc="-10" dirty="0" smtClean="0">
                <a:latin typeface="Arial"/>
                <a:cs typeface="Arial"/>
              </a:rPr>
              <a:t>- 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15" dirty="0" smtClean="0">
                <a:latin typeface="Arial"/>
                <a:cs typeface="Arial"/>
              </a:rPr>
              <a:t>ето</a:t>
            </a:r>
            <a:r>
              <a:rPr sz="2800" spc="-25" dirty="0" smtClean="0">
                <a:latin typeface="Arial"/>
                <a:cs typeface="Arial"/>
              </a:rPr>
              <a:t>ди</a:t>
            </a:r>
            <a:r>
              <a:rPr sz="2800" spc="-20" dirty="0" smtClean="0">
                <a:latin typeface="Arial"/>
                <a:cs typeface="Arial"/>
              </a:rPr>
              <a:t>че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кого</a:t>
            </a:r>
            <a:r>
              <a:rPr sz="2800" spc="40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б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ечен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я</a:t>
            </a:r>
            <a:r>
              <a:rPr sz="2800" spc="20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в</a:t>
            </a:r>
            <a:r>
              <a:rPr sz="2800" spc="-10" dirty="0" smtClean="0">
                <a:latin typeface="Arial"/>
                <a:cs typeface="Arial"/>
              </a:rPr>
              <a:t> </a:t>
            </a:r>
            <a:r>
              <a:rPr sz="2800" spc="-3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У</a:t>
            </a:r>
            <a:r>
              <a:rPr sz="2800" spc="-20" dirty="0" smtClean="0">
                <a:latin typeface="Arial"/>
                <a:cs typeface="Arial"/>
              </a:rPr>
              <a:t>Д</a:t>
            </a:r>
            <a:r>
              <a:rPr sz="2800" spc="-30" dirty="0" smtClean="0">
                <a:latin typeface="Arial"/>
                <a:cs typeface="Arial"/>
              </a:rPr>
              <a:t>О</a:t>
            </a:r>
            <a:r>
              <a:rPr sz="2800" spc="-20" dirty="0" smtClean="0">
                <a:latin typeface="Arial"/>
                <a:cs typeface="Arial"/>
              </a:rPr>
              <a:t>Д»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</a:pPr>
            <a:endParaRPr sz="650"/>
          </a:p>
          <a:p>
            <a:pPr marL="355600" marR="343535" indent="-342900">
              <a:lnSpc>
                <a:spcPct val="100000"/>
              </a:lnSpc>
              <a:tabLst>
                <a:tab pos="354965" algn="l"/>
              </a:tabLst>
            </a:pPr>
            <a:r>
              <a:rPr sz="2100" spc="235" dirty="0" smtClean="0">
                <a:solidFill>
                  <a:srgbClr val="003265"/>
                </a:solidFill>
                <a:latin typeface="Arial"/>
                <a:cs typeface="Arial"/>
              </a:rPr>
              <a:t>./	</a:t>
            </a:r>
            <a:r>
              <a:rPr sz="2800" spc="-15" dirty="0" smtClean="0">
                <a:solidFill>
                  <a:srgbClr val="C00000"/>
                </a:solidFill>
                <a:latin typeface="Arial"/>
                <a:cs typeface="Arial"/>
              </a:rPr>
              <a:t>«</a:t>
            </a:r>
            <a:r>
              <a:rPr sz="2800" spc="-30" dirty="0" smtClean="0">
                <a:solidFill>
                  <a:srgbClr val="C00000"/>
                </a:solidFill>
                <a:latin typeface="Arial"/>
                <a:cs typeface="Arial"/>
              </a:rPr>
              <a:t>О</a:t>
            </a:r>
            <a:r>
              <a:rPr sz="2800" spc="-25" dirty="0" smtClean="0">
                <a:solidFill>
                  <a:srgbClr val="C00000"/>
                </a:solidFill>
                <a:latin typeface="Arial"/>
                <a:cs typeface="Arial"/>
              </a:rPr>
              <a:t>п</a:t>
            </a:r>
            <a:r>
              <a:rPr sz="2800" spc="-20" dirty="0" smtClean="0">
                <a:solidFill>
                  <a:srgbClr val="C00000"/>
                </a:solidFill>
                <a:latin typeface="Arial"/>
                <a:cs typeface="Arial"/>
              </a:rPr>
              <a:t>ре</a:t>
            </a:r>
            <a:r>
              <a:rPr sz="2800" spc="-25" dirty="0" smtClean="0">
                <a:solidFill>
                  <a:srgbClr val="C00000"/>
                </a:solidFill>
                <a:latin typeface="Arial"/>
                <a:cs typeface="Arial"/>
              </a:rPr>
              <a:t>д</a:t>
            </a:r>
            <a:r>
              <a:rPr sz="2800" spc="-20" dirty="0" smtClean="0">
                <a:solidFill>
                  <a:srgbClr val="C00000"/>
                </a:solidFill>
                <a:latin typeface="Arial"/>
                <a:cs typeface="Arial"/>
              </a:rPr>
              <a:t>е</a:t>
            </a:r>
            <a:r>
              <a:rPr sz="2800" spc="-25" dirty="0" smtClean="0">
                <a:solidFill>
                  <a:srgbClr val="C00000"/>
                </a:solidFill>
                <a:latin typeface="Arial"/>
                <a:cs typeface="Arial"/>
              </a:rPr>
              <a:t>л</a:t>
            </a:r>
            <a:r>
              <a:rPr sz="2800" spc="-20" dirty="0" smtClean="0">
                <a:solidFill>
                  <a:srgbClr val="C00000"/>
                </a:solidFill>
                <a:latin typeface="Arial"/>
                <a:cs typeface="Arial"/>
              </a:rPr>
              <a:t>ен</a:t>
            </a:r>
            <a:r>
              <a:rPr sz="2800" spc="-25" dirty="0" smtClean="0">
                <a:solidFill>
                  <a:srgbClr val="C00000"/>
                </a:solidFill>
                <a:latin typeface="Arial"/>
                <a:cs typeface="Arial"/>
              </a:rPr>
              <a:t>и</a:t>
            </a:r>
            <a:r>
              <a:rPr sz="2800" spc="-20" dirty="0" smtClean="0">
                <a:solidFill>
                  <a:srgbClr val="C00000"/>
                </a:solidFill>
                <a:latin typeface="Arial"/>
                <a:cs typeface="Arial"/>
              </a:rPr>
              <a:t>е</a:t>
            </a:r>
            <a:r>
              <a:rPr sz="2800" spc="30" dirty="0" smtClean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800" spc="-15" dirty="0" smtClean="0">
                <a:solidFill>
                  <a:srgbClr val="C00000"/>
                </a:solidFill>
                <a:latin typeface="Arial"/>
                <a:cs typeface="Arial"/>
              </a:rPr>
              <a:t>ка</a:t>
            </a:r>
            <a:r>
              <a:rPr sz="2800" spc="-20" dirty="0" smtClean="0">
                <a:solidFill>
                  <a:srgbClr val="C00000"/>
                </a:solidFill>
                <a:latin typeface="Arial"/>
                <a:cs typeface="Arial"/>
              </a:rPr>
              <a:t>че</a:t>
            </a:r>
            <a:r>
              <a:rPr sz="2800" spc="-10" dirty="0" smtClean="0">
                <a:solidFill>
                  <a:srgbClr val="C00000"/>
                </a:solidFill>
                <a:latin typeface="Arial"/>
                <a:cs typeface="Arial"/>
              </a:rPr>
              <a:t>с</a:t>
            </a:r>
            <a:r>
              <a:rPr sz="2800" spc="-15" dirty="0" smtClean="0">
                <a:solidFill>
                  <a:srgbClr val="C00000"/>
                </a:solidFill>
                <a:latin typeface="Arial"/>
                <a:cs typeface="Arial"/>
              </a:rPr>
              <a:t>тва</a:t>
            </a:r>
            <a:r>
              <a:rPr sz="2800" spc="30" dirty="0" smtClean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800" spc="-20" dirty="0" smtClean="0">
                <a:solidFill>
                  <a:srgbClr val="C00000"/>
                </a:solidFill>
                <a:latin typeface="Arial"/>
                <a:cs typeface="Arial"/>
              </a:rPr>
              <a:t>о</a:t>
            </a:r>
            <a:r>
              <a:rPr sz="2800" spc="-25" dirty="0" smtClean="0">
                <a:solidFill>
                  <a:srgbClr val="C00000"/>
                </a:solidFill>
                <a:latin typeface="Arial"/>
                <a:cs typeface="Arial"/>
              </a:rPr>
              <a:t>б</a:t>
            </a:r>
            <a:r>
              <a:rPr sz="2800" spc="-15" dirty="0" smtClean="0">
                <a:solidFill>
                  <a:srgbClr val="C00000"/>
                </a:solidFill>
                <a:latin typeface="Arial"/>
                <a:cs typeface="Arial"/>
              </a:rPr>
              <a:t>разовате</a:t>
            </a:r>
            <a:r>
              <a:rPr sz="2800" spc="-25" dirty="0" smtClean="0">
                <a:solidFill>
                  <a:srgbClr val="C00000"/>
                </a:solidFill>
                <a:latin typeface="Arial"/>
                <a:cs typeface="Arial"/>
              </a:rPr>
              <a:t>л</a:t>
            </a:r>
            <a:r>
              <a:rPr sz="2800" spc="-20" dirty="0" smtClean="0">
                <a:solidFill>
                  <a:srgbClr val="C00000"/>
                </a:solidFill>
                <a:latin typeface="Arial"/>
                <a:cs typeface="Arial"/>
              </a:rPr>
              <a:t>ьной</a:t>
            </a:r>
            <a:r>
              <a:rPr sz="2800" spc="-10" dirty="0" smtClean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800" spc="-25" dirty="0" smtClean="0">
                <a:solidFill>
                  <a:srgbClr val="C00000"/>
                </a:solidFill>
                <a:latin typeface="Arial"/>
                <a:cs typeface="Arial"/>
              </a:rPr>
              <a:t>д</a:t>
            </a:r>
            <a:r>
              <a:rPr sz="2800" spc="-20" dirty="0" smtClean="0">
                <a:solidFill>
                  <a:srgbClr val="C00000"/>
                </a:solidFill>
                <a:latin typeface="Arial"/>
                <a:cs typeface="Arial"/>
              </a:rPr>
              <a:t>е</a:t>
            </a:r>
            <a:r>
              <a:rPr sz="2800" spc="-25" dirty="0" smtClean="0">
                <a:solidFill>
                  <a:srgbClr val="C00000"/>
                </a:solidFill>
                <a:latin typeface="Arial"/>
                <a:cs typeface="Arial"/>
              </a:rPr>
              <a:t>я</a:t>
            </a:r>
            <a:r>
              <a:rPr sz="2800" spc="-15" dirty="0" smtClean="0">
                <a:solidFill>
                  <a:srgbClr val="C00000"/>
                </a:solidFill>
                <a:latin typeface="Arial"/>
                <a:cs typeface="Arial"/>
              </a:rPr>
              <a:t>те</a:t>
            </a:r>
            <a:r>
              <a:rPr sz="2800" spc="-25" dirty="0" smtClean="0">
                <a:solidFill>
                  <a:srgbClr val="C00000"/>
                </a:solidFill>
                <a:latin typeface="Arial"/>
                <a:cs typeface="Arial"/>
              </a:rPr>
              <a:t>л</a:t>
            </a:r>
            <a:r>
              <a:rPr sz="2800" spc="-20" dirty="0" smtClean="0">
                <a:solidFill>
                  <a:srgbClr val="C00000"/>
                </a:solidFill>
                <a:latin typeface="Arial"/>
                <a:cs typeface="Arial"/>
              </a:rPr>
              <a:t>ьно</a:t>
            </a:r>
            <a:r>
              <a:rPr sz="2800" spc="-10" dirty="0" smtClean="0">
                <a:solidFill>
                  <a:srgbClr val="C00000"/>
                </a:solidFill>
                <a:latin typeface="Arial"/>
                <a:cs typeface="Arial"/>
              </a:rPr>
              <a:t>с</a:t>
            </a:r>
            <a:r>
              <a:rPr sz="2800" spc="-15" dirty="0" smtClean="0">
                <a:solidFill>
                  <a:srgbClr val="C00000"/>
                </a:solidFill>
                <a:latin typeface="Arial"/>
                <a:cs typeface="Arial"/>
              </a:rPr>
              <a:t>ти</a:t>
            </a:r>
            <a:r>
              <a:rPr sz="2800" spc="35" dirty="0" smtClean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800" spc="-15" dirty="0" smtClean="0">
                <a:solidFill>
                  <a:srgbClr val="C00000"/>
                </a:solidFill>
                <a:latin typeface="Arial"/>
                <a:cs typeface="Arial"/>
              </a:rPr>
              <a:t>в</a:t>
            </a:r>
            <a:r>
              <a:rPr sz="2800" spc="-10" dirty="0" smtClean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800" spc="-30" dirty="0" smtClean="0">
                <a:solidFill>
                  <a:srgbClr val="C00000"/>
                </a:solidFill>
                <a:latin typeface="Arial"/>
                <a:cs typeface="Arial"/>
              </a:rPr>
              <a:t>О</a:t>
            </a:r>
            <a:r>
              <a:rPr sz="2800" spc="-25" dirty="0" smtClean="0">
                <a:solidFill>
                  <a:srgbClr val="C00000"/>
                </a:solidFill>
                <a:latin typeface="Arial"/>
                <a:cs typeface="Arial"/>
              </a:rPr>
              <a:t>У</a:t>
            </a:r>
            <a:r>
              <a:rPr sz="2800" spc="-20" dirty="0" smtClean="0">
                <a:solidFill>
                  <a:srgbClr val="C00000"/>
                </a:solidFill>
                <a:latin typeface="Arial"/>
                <a:cs typeface="Arial"/>
              </a:rPr>
              <a:t>Д</a:t>
            </a:r>
            <a:r>
              <a:rPr sz="2800" spc="-30" dirty="0" smtClean="0">
                <a:solidFill>
                  <a:srgbClr val="C00000"/>
                </a:solidFill>
                <a:latin typeface="Arial"/>
                <a:cs typeface="Arial"/>
              </a:rPr>
              <a:t>О</a:t>
            </a:r>
            <a:r>
              <a:rPr sz="2800" spc="-20" dirty="0" smtClean="0">
                <a:solidFill>
                  <a:srgbClr val="C00000"/>
                </a:solidFill>
                <a:latin typeface="Arial"/>
                <a:cs typeface="Arial"/>
              </a:rPr>
              <a:t>Д»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dirty="0"/>
              <a:t>Формулировка от указания на исследуемый процесс и на условия, в которых он изучается по схеме: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9099" y="1797050"/>
            <a:ext cx="8839201" cy="5486400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841501" y="1797048"/>
          <a:ext cx="8686800" cy="53728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/>
                <a:gridCol w="2895600"/>
                <a:gridCol w="2895600"/>
              </a:tblGrid>
              <a:tr h="3810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Изучаемый процесс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Предмет исследования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Условия 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316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Изучение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Исследование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Развитие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Формирование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Становление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Воспитание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Анализ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Разработка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Организация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Влияние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и т.п.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Познавательные способности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Познавательная активность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Умения что-то делать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Личностные качества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Любознательность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Самостоятельность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Наблюдательность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 и т.п.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занятиях …</a:t>
                      </a:r>
                    </a:p>
                    <a:p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процессе изучения…</a:t>
                      </a:r>
                    </a:p>
                    <a:p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процессе изучения чего-либо</a:t>
                      </a:r>
                    </a:p>
                    <a:p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игровой деятельности</a:t>
                      </a:r>
                    </a:p>
                    <a:p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 т.п.</a:t>
                      </a:r>
                      <a:endParaRPr lang="ru-RU" sz="1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20717" y="1416050"/>
            <a:ext cx="8972683" cy="5334497"/>
          </a:xfrm>
        </p:spPr>
        <p:txBody>
          <a:bodyPr/>
          <a:lstStyle/>
          <a:p>
            <a:pPr lvl="0"/>
            <a:r>
              <a:rPr lang="ru-RU" sz="2800" b="1" dirty="0"/>
              <a:t>Формулировка темы  по схемам</a:t>
            </a:r>
            <a:r>
              <a:rPr lang="ru-RU" sz="2800" b="1" dirty="0" smtClean="0"/>
              <a:t>:</a:t>
            </a:r>
          </a:p>
          <a:p>
            <a:pPr lvl="0"/>
            <a:endParaRPr lang="ru-RU" sz="2800" b="1" dirty="0"/>
          </a:p>
          <a:p>
            <a:pPr lvl="0"/>
            <a:endParaRPr lang="ru-RU" sz="2800" b="1" dirty="0"/>
          </a:p>
          <a:p>
            <a:pPr lvl="0"/>
            <a:r>
              <a:rPr lang="ru-RU" sz="2800" b="1" dirty="0"/>
              <a:t>ЧТО – ТО    </a:t>
            </a:r>
            <a:r>
              <a:rPr lang="ru-RU" sz="2800" dirty="0"/>
              <a:t>как условие развития</a:t>
            </a:r>
            <a:r>
              <a:rPr lang="ru-RU" sz="2800" b="1" dirty="0"/>
              <a:t>        ЧЕГО – ЛИБО</a:t>
            </a:r>
          </a:p>
          <a:p>
            <a:pPr lvl="0"/>
            <a:r>
              <a:rPr lang="ru-RU" sz="2800" b="1" dirty="0"/>
              <a:t>ЧТО – ТО    </a:t>
            </a:r>
            <a:r>
              <a:rPr lang="ru-RU" sz="2800" dirty="0"/>
              <a:t>как средство формирования   </a:t>
            </a:r>
            <a:r>
              <a:rPr lang="ru-RU" sz="2800" b="1" dirty="0"/>
              <a:t>ЧЕГО – ЛИБО</a:t>
            </a:r>
          </a:p>
          <a:p>
            <a:pPr lvl="0"/>
            <a:r>
              <a:rPr lang="ru-RU" sz="2800" dirty="0"/>
              <a:t>Использование    </a:t>
            </a:r>
            <a:r>
              <a:rPr lang="ru-RU" sz="2800" b="1" dirty="0"/>
              <a:t>ЧЕГО – ЛИБО </a:t>
            </a:r>
            <a:r>
              <a:rPr lang="ru-RU" sz="2800" dirty="0"/>
              <a:t> как средство (условие)  развития (формирования, воспитания, становления и т.п.)</a:t>
            </a:r>
            <a:r>
              <a:rPr lang="ru-RU" sz="2800" b="1" dirty="0"/>
              <a:t>ЧЕГО –</a:t>
            </a:r>
            <a:r>
              <a:rPr lang="ru-RU" sz="2800" b="1" dirty="0" smtClean="0"/>
              <a:t>ТО</a:t>
            </a:r>
            <a:endParaRPr lang="ru-RU" sz="2800" dirty="0"/>
          </a:p>
          <a:p>
            <a:endParaRPr lang="ru-RU" sz="28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83673" y="2330195"/>
            <a:ext cx="7010399" cy="318515"/>
          </a:xfrm>
          <a:custGeom>
            <a:avLst/>
            <a:gdLst/>
            <a:ahLst/>
            <a:cxnLst/>
            <a:rect l="l" t="t" r="r" b="b"/>
            <a:pathLst>
              <a:path w="7010399" h="318515">
                <a:moveTo>
                  <a:pt x="0" y="0"/>
                </a:moveTo>
                <a:lnTo>
                  <a:pt x="0" y="318515"/>
                </a:lnTo>
                <a:lnTo>
                  <a:pt x="7010399" y="318515"/>
                </a:lnTo>
                <a:lnTo>
                  <a:pt x="701039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02673" y="2330195"/>
            <a:ext cx="394715" cy="320039"/>
          </a:xfrm>
          <a:custGeom>
            <a:avLst/>
            <a:gdLst/>
            <a:ahLst/>
            <a:cxnLst/>
            <a:rect l="l" t="t" r="r" b="b"/>
            <a:pathLst>
              <a:path w="394715" h="320039">
                <a:moveTo>
                  <a:pt x="394715" y="320039"/>
                </a:moveTo>
                <a:lnTo>
                  <a:pt x="394715" y="0"/>
                </a:lnTo>
                <a:lnTo>
                  <a:pt x="198119" y="0"/>
                </a:lnTo>
                <a:lnTo>
                  <a:pt x="150408" y="4649"/>
                </a:lnTo>
                <a:lnTo>
                  <a:pt x="106936" y="17858"/>
                </a:lnTo>
                <a:lnTo>
                  <a:pt x="69059" y="38514"/>
                </a:lnTo>
                <a:lnTo>
                  <a:pt x="38136" y="65507"/>
                </a:lnTo>
                <a:lnTo>
                  <a:pt x="15525" y="97726"/>
                </a:lnTo>
                <a:lnTo>
                  <a:pt x="2584" y="134060"/>
                </a:lnTo>
                <a:lnTo>
                  <a:pt x="0" y="160019"/>
                </a:lnTo>
                <a:lnTo>
                  <a:pt x="654" y="173146"/>
                </a:lnTo>
                <a:lnTo>
                  <a:pt x="10070" y="210604"/>
                </a:lnTo>
                <a:lnTo>
                  <a:pt x="29609" y="244318"/>
                </a:lnTo>
                <a:lnTo>
                  <a:pt x="57911" y="273176"/>
                </a:lnTo>
                <a:lnTo>
                  <a:pt x="93621" y="296068"/>
                </a:lnTo>
                <a:lnTo>
                  <a:pt x="135379" y="311883"/>
                </a:lnTo>
                <a:lnTo>
                  <a:pt x="181829" y="319509"/>
                </a:lnTo>
                <a:lnTo>
                  <a:pt x="198119" y="320039"/>
                </a:lnTo>
                <a:lnTo>
                  <a:pt x="394715" y="320039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143635" marR="12700" indent="325755">
              <a:lnSpc>
                <a:spcPts val="3890"/>
              </a:lnSpc>
            </a:pPr>
            <a:r>
              <a:rPr sz="3600" b="1" dirty="0" smtClean="0">
                <a:latin typeface="Arial"/>
                <a:cs typeface="Arial"/>
              </a:rPr>
              <a:t>Д</a:t>
            </a:r>
            <a:r>
              <a:rPr sz="3600" b="1" spc="-30" dirty="0" smtClean="0">
                <a:latin typeface="Arial"/>
                <a:cs typeface="Arial"/>
              </a:rPr>
              <a:t>о</a:t>
            </a:r>
            <a:r>
              <a:rPr sz="3600" b="1" spc="-5" dirty="0" smtClean="0">
                <a:latin typeface="Arial"/>
                <a:cs typeface="Arial"/>
              </a:rPr>
              <a:t>к</a:t>
            </a:r>
            <a:r>
              <a:rPr sz="3600" b="1" spc="0" dirty="0" smtClean="0">
                <a:latin typeface="Arial"/>
                <a:cs typeface="Arial"/>
              </a:rPr>
              <a:t>у</a:t>
            </a:r>
            <a:r>
              <a:rPr sz="3600" b="1" spc="-30" dirty="0" smtClean="0">
                <a:latin typeface="Arial"/>
                <a:cs typeface="Arial"/>
              </a:rPr>
              <a:t>ме</a:t>
            </a:r>
            <a:r>
              <a:rPr sz="3600" b="1" spc="-5" dirty="0" smtClean="0">
                <a:latin typeface="Arial"/>
                <a:cs typeface="Arial"/>
              </a:rPr>
              <a:t>н</a:t>
            </a:r>
            <a:r>
              <a:rPr sz="3600" b="1" spc="-20" dirty="0" smtClean="0">
                <a:latin typeface="Arial"/>
                <a:cs typeface="Arial"/>
              </a:rPr>
              <a:t>та</a:t>
            </a:r>
            <a:r>
              <a:rPr sz="3600" b="1" spc="-30" dirty="0" smtClean="0">
                <a:latin typeface="Arial"/>
                <a:cs typeface="Arial"/>
              </a:rPr>
              <a:t>ц</a:t>
            </a:r>
            <a:r>
              <a:rPr sz="3600" b="1" spc="-35" dirty="0" smtClean="0">
                <a:latin typeface="Arial"/>
                <a:cs typeface="Arial"/>
              </a:rPr>
              <a:t>и</a:t>
            </a:r>
            <a:r>
              <a:rPr sz="3600" b="1" spc="0" dirty="0" smtClean="0">
                <a:latin typeface="Arial"/>
                <a:cs typeface="Arial"/>
              </a:rPr>
              <a:t>я</a:t>
            </a:r>
            <a:r>
              <a:rPr sz="3600" b="1" spc="-5" dirty="0" smtClean="0">
                <a:latin typeface="Arial"/>
                <a:cs typeface="Arial"/>
              </a:rPr>
              <a:t> </a:t>
            </a:r>
            <a:r>
              <a:rPr sz="3600" b="1" spc="0" dirty="0" smtClean="0">
                <a:latin typeface="Arial"/>
                <a:cs typeface="Arial"/>
              </a:rPr>
              <a:t>у</a:t>
            </a:r>
            <a:r>
              <a:rPr sz="3600" b="1" spc="-30" dirty="0" smtClean="0">
                <a:latin typeface="Arial"/>
                <a:cs typeface="Arial"/>
              </a:rPr>
              <a:t>ч</a:t>
            </a:r>
            <a:r>
              <a:rPr sz="3600" b="1" spc="0" dirty="0" smtClean="0">
                <a:latin typeface="Arial"/>
                <a:cs typeface="Arial"/>
              </a:rPr>
              <a:t>е</a:t>
            </a:r>
            <a:r>
              <a:rPr sz="3600" b="1" spc="-30" dirty="0" smtClean="0">
                <a:latin typeface="Arial"/>
                <a:cs typeface="Arial"/>
              </a:rPr>
              <a:t>б</a:t>
            </a:r>
            <a:r>
              <a:rPr sz="3600" b="1" spc="-5" dirty="0" smtClean="0">
                <a:latin typeface="Arial"/>
                <a:cs typeface="Arial"/>
              </a:rPr>
              <a:t>н</a:t>
            </a:r>
            <a:r>
              <a:rPr sz="3600" b="1" spc="-30" dirty="0" smtClean="0">
                <a:latin typeface="Arial"/>
                <a:cs typeface="Arial"/>
              </a:rPr>
              <a:t>о</a:t>
            </a:r>
            <a:r>
              <a:rPr sz="3600" b="1" spc="0" dirty="0" smtClean="0">
                <a:latin typeface="Arial"/>
                <a:cs typeface="Arial"/>
              </a:rPr>
              <a:t>- </a:t>
            </a:r>
            <a:r>
              <a:rPr sz="3600" b="1" spc="-30" dirty="0" smtClean="0">
                <a:latin typeface="Arial"/>
                <a:cs typeface="Arial"/>
              </a:rPr>
              <a:t>ме</a:t>
            </a:r>
            <a:r>
              <a:rPr sz="3600" b="1" spc="-20" dirty="0" smtClean="0">
                <a:latin typeface="Arial"/>
                <a:cs typeface="Arial"/>
              </a:rPr>
              <a:t>т</a:t>
            </a:r>
            <a:r>
              <a:rPr sz="3600" b="1" spc="-30" dirty="0" smtClean="0">
                <a:latin typeface="Arial"/>
                <a:cs typeface="Arial"/>
              </a:rPr>
              <a:t>одич</a:t>
            </a:r>
            <a:r>
              <a:rPr sz="3600" b="1" spc="0" dirty="0" smtClean="0">
                <a:latin typeface="Arial"/>
                <a:cs typeface="Arial"/>
              </a:rPr>
              <a:t>ес</a:t>
            </a:r>
            <a:r>
              <a:rPr sz="3600" b="1" spc="-5" dirty="0" smtClean="0">
                <a:latin typeface="Arial"/>
                <a:cs typeface="Arial"/>
              </a:rPr>
              <a:t>к</a:t>
            </a:r>
            <a:r>
              <a:rPr sz="3600" b="1" spc="-30" dirty="0" smtClean="0">
                <a:latin typeface="Arial"/>
                <a:cs typeface="Arial"/>
              </a:rPr>
              <a:t>о</a:t>
            </a:r>
            <a:r>
              <a:rPr sz="3600" b="1" spc="-25" dirty="0" smtClean="0">
                <a:latin typeface="Arial"/>
                <a:cs typeface="Arial"/>
              </a:rPr>
              <a:t>й</a:t>
            </a:r>
            <a:r>
              <a:rPr sz="3600" b="1" spc="-5" dirty="0" smtClean="0">
                <a:latin typeface="Arial"/>
                <a:cs typeface="Arial"/>
              </a:rPr>
              <a:t> п</a:t>
            </a:r>
            <a:r>
              <a:rPr sz="3600" b="1" spc="-30" dirty="0" smtClean="0">
                <a:latin typeface="Arial"/>
                <a:cs typeface="Arial"/>
              </a:rPr>
              <a:t>род</a:t>
            </a:r>
            <a:r>
              <a:rPr sz="3600" b="1" spc="0" dirty="0" smtClean="0">
                <a:latin typeface="Arial"/>
                <a:cs typeface="Arial"/>
              </a:rPr>
              <a:t>у</a:t>
            </a:r>
            <a:r>
              <a:rPr sz="3600" b="1" spc="-5" dirty="0" smtClean="0">
                <a:latin typeface="Arial"/>
                <a:cs typeface="Arial"/>
              </a:rPr>
              <a:t>к</a:t>
            </a:r>
            <a:r>
              <a:rPr sz="3600" b="1" spc="-30" dirty="0" smtClean="0">
                <a:latin typeface="Arial"/>
                <a:cs typeface="Arial"/>
              </a:rPr>
              <a:t>ци</a:t>
            </a:r>
            <a:r>
              <a:rPr sz="3600" b="1" spc="-25" dirty="0" smtClean="0">
                <a:latin typeface="Arial"/>
                <a:cs typeface="Arial"/>
              </a:rPr>
              <a:t>и</a:t>
            </a:r>
            <a:endParaRPr sz="36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487456" rIns="0" bIns="0" rtlCol="0">
            <a:noAutofit/>
          </a:bodyPr>
          <a:lstStyle/>
          <a:p>
            <a:pPr marL="325755" marR="12700" indent="0">
              <a:lnSpc>
                <a:spcPct val="100000"/>
              </a:lnSpc>
            </a:pPr>
            <a:r>
              <a:rPr sz="2800" spc="-25" dirty="0" smtClean="0">
                <a:latin typeface="Arial"/>
                <a:cs typeface="Arial"/>
              </a:rPr>
              <a:t>В</a:t>
            </a:r>
            <a:r>
              <a:rPr sz="2800" spc="-15" dirty="0" smtClean="0">
                <a:latin typeface="Arial"/>
                <a:cs typeface="Arial"/>
              </a:rPr>
              <a:t>к</a:t>
            </a:r>
            <a:r>
              <a:rPr sz="2800" spc="-25" dirty="0" smtClean="0">
                <a:latin typeface="Arial"/>
                <a:cs typeface="Arial"/>
              </a:rPr>
              <a:t>лю</a:t>
            </a:r>
            <a:r>
              <a:rPr sz="2800" spc="-20" dirty="0" smtClean="0">
                <a:latin typeface="Arial"/>
                <a:cs typeface="Arial"/>
              </a:rPr>
              <a:t>ч</a:t>
            </a:r>
            <a:r>
              <a:rPr sz="2800" spc="-15" dirty="0" smtClean="0">
                <a:latin typeface="Arial"/>
                <a:cs typeface="Arial"/>
              </a:rPr>
              <a:t>ает</a:t>
            </a:r>
            <a:r>
              <a:rPr sz="2800" spc="25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разра</a:t>
            </a:r>
            <a:r>
              <a:rPr sz="2800" spc="-25" dirty="0" smtClean="0">
                <a:latin typeface="Arial"/>
                <a:cs typeface="Arial"/>
              </a:rPr>
              <a:t>б</a:t>
            </a:r>
            <a:r>
              <a:rPr sz="2800" spc="-15" dirty="0" smtClean="0">
                <a:latin typeface="Arial"/>
                <a:cs typeface="Arial"/>
              </a:rPr>
              <a:t>отку</a:t>
            </a:r>
            <a:r>
              <a:rPr sz="2800" spc="20" dirty="0" smtClean="0">
                <a:latin typeface="Arial"/>
                <a:cs typeface="Arial"/>
              </a:rPr>
              <a:t> 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20" dirty="0" smtClean="0">
                <a:latin typeface="Arial"/>
                <a:cs typeface="Arial"/>
              </a:rPr>
              <a:t>че</a:t>
            </a:r>
            <a:r>
              <a:rPr sz="2800" spc="-25" dirty="0" smtClean="0">
                <a:latin typeface="Arial"/>
                <a:cs typeface="Arial"/>
              </a:rPr>
              <a:t>б</a:t>
            </a:r>
            <a:r>
              <a:rPr sz="2800" spc="-20" dirty="0" smtClean="0">
                <a:latin typeface="Arial"/>
                <a:cs typeface="Arial"/>
              </a:rPr>
              <a:t>н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15" dirty="0" smtClean="0">
                <a:latin typeface="Arial"/>
                <a:cs typeface="Arial"/>
              </a:rPr>
              <a:t>х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пл</a:t>
            </a:r>
            <a:r>
              <a:rPr sz="2800" spc="-20" dirty="0" smtClean="0">
                <a:latin typeface="Arial"/>
                <a:cs typeface="Arial"/>
              </a:rPr>
              <a:t>анов</a:t>
            </a:r>
            <a:r>
              <a:rPr sz="2800" spc="-10" dirty="0" smtClean="0">
                <a:latin typeface="Arial"/>
                <a:cs typeface="Arial"/>
              </a:rPr>
              <a:t>, 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б</a:t>
            </a:r>
            <a:r>
              <a:rPr sz="2800" spc="-15" dirty="0" smtClean="0">
                <a:latin typeface="Arial"/>
                <a:cs typeface="Arial"/>
              </a:rPr>
              <a:t>разовате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20" dirty="0" smtClean="0">
                <a:latin typeface="Arial"/>
                <a:cs typeface="Arial"/>
              </a:rPr>
              <a:t>ьн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15" dirty="0" smtClean="0">
                <a:latin typeface="Arial"/>
                <a:cs typeface="Arial"/>
              </a:rPr>
              <a:t>х</a:t>
            </a:r>
            <a:r>
              <a:rPr sz="2800" spc="6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15" dirty="0" smtClean="0">
                <a:latin typeface="Arial"/>
                <a:cs typeface="Arial"/>
              </a:rPr>
              <a:t>рогра</a:t>
            </a:r>
            <a:r>
              <a:rPr sz="2800" spc="-25" dirty="0" smtClean="0">
                <a:latin typeface="Arial"/>
                <a:cs typeface="Arial"/>
              </a:rPr>
              <a:t>мм</a:t>
            </a:r>
            <a:r>
              <a:rPr sz="2800" spc="-10" dirty="0" smtClean="0">
                <a:latin typeface="Arial"/>
                <a:cs typeface="Arial"/>
              </a:rPr>
              <a:t>,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20" dirty="0" smtClean="0">
                <a:latin typeface="Arial"/>
                <a:cs typeface="Arial"/>
              </a:rPr>
              <a:t>че</a:t>
            </a:r>
            <a:r>
              <a:rPr sz="2800" spc="-25" dirty="0" smtClean="0">
                <a:latin typeface="Arial"/>
                <a:cs typeface="Arial"/>
              </a:rPr>
              <a:t>б</a:t>
            </a:r>
            <a:r>
              <a:rPr sz="2800" spc="-20" dirty="0" smtClean="0">
                <a:latin typeface="Arial"/>
                <a:cs typeface="Arial"/>
              </a:rPr>
              <a:t>н</a:t>
            </a:r>
            <a:r>
              <a:rPr sz="2800" spc="-15" dirty="0" smtClean="0">
                <a:latin typeface="Arial"/>
                <a:cs typeface="Arial"/>
              </a:rPr>
              <a:t>о</a:t>
            </a:r>
            <a:r>
              <a:rPr sz="2800" spc="-10" dirty="0" smtClean="0">
                <a:latin typeface="Arial"/>
                <a:cs typeface="Arial"/>
              </a:rPr>
              <a:t>- 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15" dirty="0" smtClean="0">
                <a:latin typeface="Arial"/>
                <a:cs typeface="Arial"/>
              </a:rPr>
              <a:t>ето</a:t>
            </a:r>
            <a:r>
              <a:rPr sz="2800" spc="-25" dirty="0" smtClean="0">
                <a:latin typeface="Arial"/>
                <a:cs typeface="Arial"/>
              </a:rPr>
              <a:t>ди</a:t>
            </a:r>
            <a:r>
              <a:rPr sz="2800" spc="-20" dirty="0" smtClean="0">
                <a:latin typeface="Arial"/>
                <a:cs typeface="Arial"/>
              </a:rPr>
              <a:t>че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к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х</a:t>
            </a:r>
            <a:r>
              <a:rPr sz="2800" spc="2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бий</a:t>
            </a:r>
            <a:r>
              <a:rPr sz="2800" spc="-10" dirty="0" smtClean="0">
                <a:latin typeface="Arial"/>
                <a:cs typeface="Arial"/>
              </a:rPr>
              <a:t>,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ре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15" dirty="0" smtClean="0">
                <a:latin typeface="Arial"/>
                <a:cs typeface="Arial"/>
              </a:rPr>
              <a:t>назна</a:t>
            </a:r>
            <a:r>
              <a:rPr sz="2800" spc="-20" dirty="0" smtClean="0">
                <a:latin typeface="Arial"/>
                <a:cs typeface="Arial"/>
              </a:rPr>
              <a:t>ченн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15" dirty="0" smtClean="0">
                <a:latin typeface="Arial"/>
                <a:cs typeface="Arial"/>
              </a:rPr>
              <a:t>х</a:t>
            </a:r>
            <a:r>
              <a:rPr sz="2800" spc="-1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дл</a:t>
            </a:r>
            <a:r>
              <a:rPr sz="2800" spc="-20" dirty="0" smtClean="0">
                <a:latin typeface="Arial"/>
                <a:cs typeface="Arial"/>
              </a:rPr>
              <a:t>я</a:t>
            </a:r>
            <a:r>
              <a:rPr sz="2800" spc="10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вне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20" dirty="0" smtClean="0">
                <a:latin typeface="Arial"/>
                <a:cs typeface="Arial"/>
              </a:rPr>
              <a:t>рен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я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в</a:t>
            </a:r>
            <a:r>
              <a:rPr sz="2800" spc="-10" dirty="0" smtClean="0">
                <a:latin typeface="Arial"/>
                <a:cs typeface="Arial"/>
              </a:rPr>
              <a:t> с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те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15" dirty="0" smtClean="0">
                <a:latin typeface="Arial"/>
                <a:cs typeface="Arial"/>
              </a:rPr>
              <a:t>у</a:t>
            </a:r>
            <a:r>
              <a:rPr sz="2800" spc="-1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20" dirty="0" smtClean="0">
                <a:latin typeface="Arial"/>
                <a:cs typeface="Arial"/>
              </a:rPr>
              <a:t>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те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20" dirty="0" smtClean="0">
                <a:latin typeface="Arial"/>
                <a:cs typeface="Arial"/>
              </a:rPr>
              <a:t>ь</a:t>
            </a:r>
            <a:r>
              <a:rPr sz="2800" spc="-15" dirty="0" smtClean="0">
                <a:latin typeface="Arial"/>
                <a:cs typeface="Arial"/>
              </a:rPr>
              <a:t>ного</a:t>
            </a:r>
            <a:r>
              <a:rPr sz="2800" spc="55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б</a:t>
            </a:r>
            <a:r>
              <a:rPr sz="2800" spc="-15" dirty="0" smtClean="0">
                <a:latin typeface="Arial"/>
                <a:cs typeface="Arial"/>
              </a:rPr>
              <a:t>разован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я</a:t>
            </a:r>
            <a:r>
              <a:rPr sz="2800" spc="2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15" dirty="0" smtClean="0">
                <a:latin typeface="Arial"/>
                <a:cs typeface="Arial"/>
              </a:rPr>
              <a:t>етей</a:t>
            </a:r>
            <a:r>
              <a:rPr sz="2800" spc="-10" dirty="0" smtClean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83673" y="2330195"/>
            <a:ext cx="7010399" cy="318515"/>
          </a:xfrm>
          <a:custGeom>
            <a:avLst/>
            <a:gdLst/>
            <a:ahLst/>
            <a:cxnLst/>
            <a:rect l="l" t="t" r="r" b="b"/>
            <a:pathLst>
              <a:path w="7010399" h="318515">
                <a:moveTo>
                  <a:pt x="0" y="0"/>
                </a:moveTo>
                <a:lnTo>
                  <a:pt x="0" y="318515"/>
                </a:lnTo>
                <a:lnTo>
                  <a:pt x="7010399" y="318515"/>
                </a:lnTo>
                <a:lnTo>
                  <a:pt x="701039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02673" y="2330195"/>
            <a:ext cx="394715" cy="320039"/>
          </a:xfrm>
          <a:custGeom>
            <a:avLst/>
            <a:gdLst/>
            <a:ahLst/>
            <a:cxnLst/>
            <a:rect l="l" t="t" r="r" b="b"/>
            <a:pathLst>
              <a:path w="394715" h="320039">
                <a:moveTo>
                  <a:pt x="394715" y="320039"/>
                </a:moveTo>
                <a:lnTo>
                  <a:pt x="394715" y="0"/>
                </a:lnTo>
                <a:lnTo>
                  <a:pt x="198119" y="0"/>
                </a:lnTo>
                <a:lnTo>
                  <a:pt x="150408" y="4649"/>
                </a:lnTo>
                <a:lnTo>
                  <a:pt x="106936" y="17858"/>
                </a:lnTo>
                <a:lnTo>
                  <a:pt x="69059" y="38514"/>
                </a:lnTo>
                <a:lnTo>
                  <a:pt x="38136" y="65507"/>
                </a:lnTo>
                <a:lnTo>
                  <a:pt x="15525" y="97726"/>
                </a:lnTo>
                <a:lnTo>
                  <a:pt x="2584" y="134060"/>
                </a:lnTo>
                <a:lnTo>
                  <a:pt x="0" y="160019"/>
                </a:lnTo>
                <a:lnTo>
                  <a:pt x="654" y="173146"/>
                </a:lnTo>
                <a:lnTo>
                  <a:pt x="10070" y="210604"/>
                </a:lnTo>
                <a:lnTo>
                  <a:pt x="29609" y="244318"/>
                </a:lnTo>
                <a:lnTo>
                  <a:pt x="57911" y="273176"/>
                </a:lnTo>
                <a:lnTo>
                  <a:pt x="93621" y="296068"/>
                </a:lnTo>
                <a:lnTo>
                  <a:pt x="135379" y="311883"/>
                </a:lnTo>
                <a:lnTo>
                  <a:pt x="181829" y="319509"/>
                </a:lnTo>
                <a:lnTo>
                  <a:pt x="198119" y="320039"/>
                </a:lnTo>
                <a:lnTo>
                  <a:pt x="394715" y="320039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147695" marR="12700" indent="-1943100">
              <a:lnSpc>
                <a:spcPts val="3890"/>
              </a:lnSpc>
            </a:pPr>
            <a:r>
              <a:rPr sz="3600" b="1" dirty="0" smtClean="0">
                <a:latin typeface="Arial"/>
                <a:cs typeface="Arial"/>
              </a:rPr>
              <a:t>С</a:t>
            </a:r>
            <a:r>
              <a:rPr sz="3600" b="1" spc="-20" dirty="0" smtClean="0">
                <a:latin typeface="Arial"/>
                <a:cs typeface="Arial"/>
              </a:rPr>
              <a:t>т</a:t>
            </a:r>
            <a:r>
              <a:rPr sz="3600" b="1" spc="-30" dirty="0" smtClean="0">
                <a:latin typeface="Arial"/>
                <a:cs typeface="Arial"/>
              </a:rPr>
              <a:t>р</a:t>
            </a:r>
            <a:r>
              <a:rPr sz="3600" b="1" spc="0" dirty="0" smtClean="0">
                <a:latin typeface="Arial"/>
                <a:cs typeface="Arial"/>
              </a:rPr>
              <a:t>у</a:t>
            </a:r>
            <a:r>
              <a:rPr sz="3600" b="1" spc="-5" dirty="0" smtClean="0">
                <a:latin typeface="Arial"/>
                <a:cs typeface="Arial"/>
              </a:rPr>
              <a:t>к</a:t>
            </a:r>
            <a:r>
              <a:rPr sz="3600" b="1" spc="-20" dirty="0" smtClean="0">
                <a:latin typeface="Arial"/>
                <a:cs typeface="Arial"/>
              </a:rPr>
              <a:t>ту</a:t>
            </a:r>
            <a:r>
              <a:rPr sz="3600" b="1" spc="-30" dirty="0" smtClean="0">
                <a:latin typeface="Arial"/>
                <a:cs typeface="Arial"/>
              </a:rPr>
              <a:t>р</a:t>
            </a:r>
            <a:r>
              <a:rPr sz="3600" b="1" spc="0" dirty="0" smtClean="0">
                <a:latin typeface="Arial"/>
                <a:cs typeface="Arial"/>
              </a:rPr>
              <a:t>а</a:t>
            </a:r>
            <a:r>
              <a:rPr sz="3600" b="1" spc="-15" dirty="0" smtClean="0">
                <a:latin typeface="Arial"/>
                <a:cs typeface="Arial"/>
              </a:rPr>
              <a:t> </a:t>
            </a:r>
            <a:r>
              <a:rPr sz="3600" b="1" spc="-30" dirty="0" smtClean="0">
                <a:latin typeface="Arial"/>
                <a:cs typeface="Arial"/>
              </a:rPr>
              <a:t>ме</a:t>
            </a:r>
            <a:r>
              <a:rPr sz="3600" b="1" spc="-20" dirty="0" smtClean="0">
                <a:latin typeface="Arial"/>
                <a:cs typeface="Arial"/>
              </a:rPr>
              <a:t>т</a:t>
            </a:r>
            <a:r>
              <a:rPr sz="3600" b="1" spc="-30" dirty="0" smtClean="0">
                <a:latin typeface="Arial"/>
                <a:cs typeface="Arial"/>
              </a:rPr>
              <a:t>одич</a:t>
            </a:r>
            <a:r>
              <a:rPr sz="3600" b="1" spc="0" dirty="0" smtClean="0">
                <a:latin typeface="Arial"/>
                <a:cs typeface="Arial"/>
              </a:rPr>
              <a:t>ес</a:t>
            </a:r>
            <a:r>
              <a:rPr sz="3600" b="1" spc="-5" dirty="0" smtClean="0">
                <a:latin typeface="Arial"/>
                <a:cs typeface="Arial"/>
              </a:rPr>
              <a:t>к</a:t>
            </a:r>
            <a:r>
              <a:rPr sz="3600" b="1" spc="-30" dirty="0" smtClean="0">
                <a:latin typeface="Arial"/>
                <a:cs typeface="Arial"/>
              </a:rPr>
              <a:t>о</a:t>
            </a:r>
            <a:r>
              <a:rPr sz="3600" b="1" spc="-25" dirty="0" smtClean="0">
                <a:latin typeface="Arial"/>
                <a:cs typeface="Arial"/>
              </a:rPr>
              <a:t>й</a:t>
            </a:r>
            <a:r>
              <a:rPr sz="3600" b="1" spc="-10" dirty="0" smtClean="0">
                <a:latin typeface="Arial"/>
                <a:cs typeface="Arial"/>
              </a:rPr>
              <a:t> сл</a:t>
            </a:r>
            <a:r>
              <a:rPr sz="3600" b="1" spc="-5" dirty="0" smtClean="0">
                <a:latin typeface="Arial"/>
                <a:cs typeface="Arial"/>
              </a:rPr>
              <a:t>у</a:t>
            </a:r>
            <a:r>
              <a:rPr sz="3600" b="1" spc="-25" dirty="0" smtClean="0">
                <a:latin typeface="Arial"/>
                <a:cs typeface="Arial"/>
              </a:rPr>
              <a:t>ж</a:t>
            </a:r>
            <a:r>
              <a:rPr sz="3600" b="1" spc="-30" dirty="0" smtClean="0">
                <a:latin typeface="Arial"/>
                <a:cs typeface="Arial"/>
              </a:rPr>
              <a:t>б</a:t>
            </a:r>
            <a:r>
              <a:rPr sz="3600" b="1" spc="0" dirty="0" smtClean="0">
                <a:latin typeface="Arial"/>
                <a:cs typeface="Arial"/>
              </a:rPr>
              <a:t>ы</a:t>
            </a:r>
            <a:endParaRPr sz="3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12452" y="2616706"/>
            <a:ext cx="5889625" cy="35210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51130" marR="151130" indent="1270" algn="ctr">
              <a:lnSpc>
                <a:spcPct val="160000"/>
              </a:lnSpc>
            </a:pPr>
            <a:r>
              <a:rPr sz="2400" dirty="0" smtClean="0">
                <a:latin typeface="Arial"/>
                <a:cs typeface="Arial"/>
              </a:rPr>
              <a:t>М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0" dirty="0" smtClean="0">
                <a:latin typeface="Arial"/>
                <a:cs typeface="Arial"/>
              </a:rPr>
              <a:t>т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0" dirty="0" smtClean="0">
                <a:latin typeface="Arial"/>
                <a:cs typeface="Arial"/>
              </a:rPr>
              <a:t>д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20" dirty="0" smtClean="0">
                <a:latin typeface="Arial"/>
                <a:cs typeface="Arial"/>
              </a:rPr>
              <a:t>ч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5" dirty="0" smtClean="0">
                <a:latin typeface="Arial"/>
                <a:cs typeface="Arial"/>
              </a:rPr>
              <a:t>с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-15" dirty="0" smtClean="0">
                <a:latin typeface="Arial"/>
                <a:cs typeface="Arial"/>
              </a:rPr>
              <a:t>ий</a:t>
            </a:r>
            <a:r>
              <a:rPr sz="2400" spc="-20" dirty="0" smtClean="0">
                <a:latin typeface="Arial"/>
                <a:cs typeface="Arial"/>
              </a:rPr>
              <a:t> </a:t>
            </a:r>
            <a:r>
              <a:rPr sz="2400" spc="0" dirty="0" smtClean="0">
                <a:latin typeface="Arial"/>
                <a:cs typeface="Arial"/>
              </a:rPr>
              <a:t>с</a:t>
            </a:r>
            <a:r>
              <a:rPr sz="2400" spc="-5" dirty="0" smtClean="0">
                <a:latin typeface="Arial"/>
                <a:cs typeface="Arial"/>
              </a:rPr>
              <a:t>ове</a:t>
            </a:r>
            <a:r>
              <a:rPr sz="2400" spc="0" dirty="0" smtClean="0">
                <a:latin typeface="Arial"/>
                <a:cs typeface="Arial"/>
              </a:rPr>
              <a:t>т</a:t>
            </a:r>
            <a:r>
              <a:rPr sz="2400" spc="10" dirty="0" smtClean="0">
                <a:latin typeface="Arial"/>
                <a:cs typeface="Arial"/>
              </a:rPr>
              <a:t> </a:t>
            </a:r>
            <a:r>
              <a:rPr sz="2400" spc="-15" dirty="0" smtClean="0">
                <a:latin typeface="Arial"/>
                <a:cs typeface="Arial"/>
              </a:rPr>
              <a:t>у</a:t>
            </a:r>
            <a:r>
              <a:rPr sz="2400" spc="-20" dirty="0" smtClean="0">
                <a:latin typeface="Arial"/>
                <a:cs typeface="Arial"/>
              </a:rPr>
              <a:t>ч</a:t>
            </a:r>
            <a:r>
              <a:rPr sz="2400" spc="-5" dirty="0" smtClean="0">
                <a:latin typeface="Arial"/>
                <a:cs typeface="Arial"/>
              </a:rPr>
              <a:t>ре</a:t>
            </a:r>
            <a:r>
              <a:rPr sz="2400" spc="-20" dirty="0" smtClean="0">
                <a:latin typeface="Arial"/>
                <a:cs typeface="Arial"/>
              </a:rPr>
              <a:t>жд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20" dirty="0" smtClean="0">
                <a:latin typeface="Arial"/>
                <a:cs typeface="Arial"/>
              </a:rPr>
              <a:t>я</a:t>
            </a:r>
            <a:r>
              <a:rPr sz="2400" spc="0" dirty="0" smtClean="0">
                <a:latin typeface="Arial"/>
                <a:cs typeface="Arial"/>
              </a:rPr>
              <a:t>. М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0" dirty="0" smtClean="0">
                <a:latin typeface="Arial"/>
                <a:cs typeface="Arial"/>
              </a:rPr>
              <a:t>т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0" dirty="0" smtClean="0">
                <a:latin typeface="Arial"/>
                <a:cs typeface="Arial"/>
              </a:rPr>
              <a:t>д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20" dirty="0" smtClean="0">
                <a:latin typeface="Arial"/>
                <a:cs typeface="Arial"/>
              </a:rPr>
              <a:t>ч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5" dirty="0" smtClean="0">
                <a:latin typeface="Arial"/>
                <a:cs typeface="Arial"/>
              </a:rPr>
              <a:t>с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-15" dirty="0" smtClean="0">
                <a:latin typeface="Arial"/>
                <a:cs typeface="Arial"/>
              </a:rPr>
              <a:t>ий</a:t>
            </a:r>
            <a:r>
              <a:rPr sz="2400" spc="-20" dirty="0" smtClean="0">
                <a:latin typeface="Arial"/>
                <a:cs typeface="Arial"/>
              </a:rPr>
              <a:t> 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0" dirty="0" smtClean="0">
                <a:latin typeface="Arial"/>
                <a:cs typeface="Arial"/>
              </a:rPr>
              <a:t>тд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0" dirty="0" smtClean="0">
                <a:latin typeface="Arial"/>
                <a:cs typeface="Arial"/>
              </a:rPr>
              <a:t>л</a:t>
            </a:r>
            <a:r>
              <a:rPr sz="2400" spc="-5" dirty="0" smtClean="0">
                <a:latin typeface="Arial"/>
                <a:cs typeface="Arial"/>
              </a:rPr>
              <a:t> </a:t>
            </a:r>
            <a:r>
              <a:rPr sz="2400" spc="-15" dirty="0" smtClean="0">
                <a:latin typeface="Arial"/>
                <a:cs typeface="Arial"/>
              </a:rPr>
              <a:t>или</a:t>
            </a:r>
            <a:r>
              <a:rPr sz="2400" spc="-20" dirty="0" smtClean="0">
                <a:latin typeface="Arial"/>
                <a:cs typeface="Arial"/>
              </a:rPr>
              <a:t> 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-10" dirty="0" smtClean="0">
                <a:latin typeface="Arial"/>
                <a:cs typeface="Arial"/>
              </a:rPr>
              <a:t>б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0" dirty="0" smtClean="0">
                <a:latin typeface="Arial"/>
                <a:cs typeface="Arial"/>
              </a:rPr>
              <a:t>т. М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0" dirty="0" smtClean="0">
                <a:latin typeface="Arial"/>
                <a:cs typeface="Arial"/>
              </a:rPr>
              <a:t>т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0" dirty="0" smtClean="0">
                <a:latin typeface="Arial"/>
                <a:cs typeface="Arial"/>
              </a:rPr>
              <a:t>д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20" dirty="0" smtClean="0">
                <a:latin typeface="Arial"/>
                <a:cs typeface="Arial"/>
              </a:rPr>
              <a:t>ч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5" dirty="0" smtClean="0">
                <a:latin typeface="Arial"/>
                <a:cs typeface="Arial"/>
              </a:rPr>
              <a:t>с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-15" dirty="0" smtClean="0">
                <a:latin typeface="Arial"/>
                <a:cs typeface="Arial"/>
              </a:rPr>
              <a:t>ие 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-10" dirty="0" smtClean="0">
                <a:latin typeface="Arial"/>
                <a:cs typeface="Arial"/>
              </a:rPr>
              <a:t>б</a:t>
            </a:r>
            <a:r>
              <a:rPr sz="2400" spc="0" dirty="0" smtClean="0">
                <a:latin typeface="Arial"/>
                <a:cs typeface="Arial"/>
              </a:rPr>
              <a:t>ъ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0" dirty="0" smtClean="0">
                <a:latin typeface="Arial"/>
                <a:cs typeface="Arial"/>
              </a:rPr>
              <a:t>д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-15" dirty="0" smtClean="0">
                <a:latin typeface="Arial"/>
                <a:cs typeface="Arial"/>
              </a:rPr>
              <a:t>ия </a:t>
            </a:r>
            <a:r>
              <a:rPr sz="2400" spc="-20" dirty="0" smtClean="0">
                <a:latin typeface="Arial"/>
                <a:cs typeface="Arial"/>
              </a:rPr>
              <a:t>п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0" dirty="0" smtClean="0">
                <a:latin typeface="Arial"/>
                <a:cs typeface="Arial"/>
              </a:rPr>
              <a:t>д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-10" dirty="0" smtClean="0">
                <a:latin typeface="Arial"/>
                <a:cs typeface="Arial"/>
              </a:rPr>
              <a:t>г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-10" dirty="0" smtClean="0">
                <a:latin typeface="Arial"/>
                <a:cs typeface="Arial"/>
              </a:rPr>
              <a:t>г</a:t>
            </a:r>
            <a:r>
              <a:rPr sz="2400" spc="-5" dirty="0" smtClean="0">
                <a:latin typeface="Arial"/>
                <a:cs typeface="Arial"/>
              </a:rPr>
              <a:t>ов</a:t>
            </a:r>
            <a:r>
              <a:rPr sz="2400" spc="0" dirty="0" smtClean="0">
                <a:latin typeface="Arial"/>
                <a:cs typeface="Arial"/>
              </a:rPr>
              <a:t>. </a:t>
            </a:r>
            <a:r>
              <a:rPr sz="2400" spc="-20" dirty="0" smtClean="0">
                <a:latin typeface="Arial"/>
                <a:cs typeface="Arial"/>
              </a:rPr>
              <a:t>Т</a:t>
            </a:r>
            <a:r>
              <a:rPr sz="2400" spc="-5" dirty="0" smtClean="0">
                <a:latin typeface="Arial"/>
                <a:cs typeface="Arial"/>
              </a:rPr>
              <a:t>вор</a:t>
            </a:r>
            <a:r>
              <a:rPr sz="2400" spc="-20" dirty="0" smtClean="0">
                <a:latin typeface="Arial"/>
                <a:cs typeface="Arial"/>
              </a:rPr>
              <a:t>ч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5" dirty="0" smtClean="0">
                <a:latin typeface="Arial"/>
                <a:cs typeface="Arial"/>
              </a:rPr>
              <a:t>с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-15" dirty="0" smtClean="0">
                <a:latin typeface="Arial"/>
                <a:cs typeface="Arial"/>
              </a:rPr>
              <a:t>ие </a:t>
            </a:r>
            <a:r>
              <a:rPr sz="2400" spc="-10" dirty="0" smtClean="0">
                <a:latin typeface="Arial"/>
                <a:cs typeface="Arial"/>
              </a:rPr>
              <a:t>г</a:t>
            </a:r>
            <a:r>
              <a:rPr sz="2400" spc="-5" dirty="0" smtClean="0">
                <a:latin typeface="Arial"/>
                <a:cs typeface="Arial"/>
              </a:rPr>
              <a:t>р</a:t>
            </a:r>
            <a:r>
              <a:rPr sz="2400" spc="-15" dirty="0" smtClean="0">
                <a:latin typeface="Arial"/>
                <a:cs typeface="Arial"/>
              </a:rPr>
              <a:t>у</a:t>
            </a:r>
            <a:r>
              <a:rPr sz="2400" spc="-20" dirty="0" smtClean="0">
                <a:latin typeface="Arial"/>
                <a:cs typeface="Arial"/>
              </a:rPr>
              <a:t>ппы.</a:t>
            </a:r>
            <a:endParaRPr sz="2400">
              <a:latin typeface="Arial"/>
              <a:cs typeface="Arial"/>
            </a:endParaRPr>
          </a:p>
          <a:p>
            <a:pPr>
              <a:lnSpc>
                <a:spcPts val="700"/>
              </a:lnSpc>
              <a:spcBef>
                <a:spcPts val="27"/>
              </a:spcBef>
            </a:pPr>
            <a:endParaRPr sz="700"/>
          </a:p>
          <a:p>
            <a:pPr>
              <a:lnSpc>
                <a:spcPts val="1000"/>
              </a:lnSpc>
            </a:pPr>
            <a:endParaRPr sz="1000"/>
          </a:p>
          <a:p>
            <a:pPr marR="0" algn="ctr">
              <a:lnSpc>
                <a:spcPct val="100000"/>
              </a:lnSpc>
            </a:pPr>
            <a:r>
              <a:rPr sz="2400" spc="-20" dirty="0" smtClean="0">
                <a:latin typeface="Arial"/>
                <a:cs typeface="Arial"/>
              </a:rPr>
              <a:t>Т</a:t>
            </a:r>
            <a:r>
              <a:rPr sz="2400" spc="-5" dirty="0" smtClean="0">
                <a:latin typeface="Arial"/>
                <a:cs typeface="Arial"/>
              </a:rPr>
              <a:t>вор</a:t>
            </a:r>
            <a:r>
              <a:rPr sz="2400" spc="-20" dirty="0" smtClean="0">
                <a:latin typeface="Arial"/>
                <a:cs typeface="Arial"/>
              </a:rPr>
              <a:t>ч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5" dirty="0" smtClean="0">
                <a:latin typeface="Arial"/>
                <a:cs typeface="Arial"/>
              </a:rPr>
              <a:t>с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-15" dirty="0" smtClean="0">
                <a:latin typeface="Arial"/>
                <a:cs typeface="Arial"/>
              </a:rPr>
              <a:t>ие л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-10" dirty="0" smtClean="0">
                <a:latin typeface="Arial"/>
                <a:cs typeface="Arial"/>
              </a:rPr>
              <a:t>б</a:t>
            </a:r>
            <a:r>
              <a:rPr sz="2400" spc="-5" dirty="0" smtClean="0">
                <a:latin typeface="Arial"/>
                <a:cs typeface="Arial"/>
              </a:rPr>
              <a:t>ора</a:t>
            </a:r>
            <a:r>
              <a:rPr sz="2400" spc="0" dirty="0" smtClean="0">
                <a:latin typeface="Arial"/>
                <a:cs typeface="Arial"/>
              </a:rPr>
              <a:t>т</a:t>
            </a:r>
            <a:r>
              <a:rPr sz="2400" spc="-5" dirty="0" smtClean="0">
                <a:latin typeface="Arial"/>
                <a:cs typeface="Arial"/>
              </a:rPr>
              <a:t>ор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10" dirty="0" smtClean="0">
                <a:latin typeface="Arial"/>
                <a:cs typeface="Arial"/>
              </a:rPr>
              <a:t>и</a:t>
            </a:r>
            <a:r>
              <a:rPr sz="2400" spc="0" dirty="0" smtClean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  <a:p>
            <a:pPr>
              <a:lnSpc>
                <a:spcPts val="700"/>
              </a:lnSpc>
              <a:spcBef>
                <a:spcPts val="27"/>
              </a:spcBef>
            </a:pPr>
            <a:endParaRPr sz="700"/>
          </a:p>
          <a:p>
            <a:pPr>
              <a:lnSpc>
                <a:spcPts val="1000"/>
              </a:lnSpc>
            </a:pPr>
            <a:endParaRPr sz="1000"/>
          </a:p>
          <a:p>
            <a:pPr marR="0" algn="ctr">
              <a:lnSpc>
                <a:spcPct val="100000"/>
              </a:lnSpc>
            </a:pPr>
            <a:r>
              <a:rPr sz="2400" spc="-30" dirty="0" smtClean="0">
                <a:latin typeface="Arial"/>
                <a:cs typeface="Arial"/>
              </a:rPr>
              <a:t>Ш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0" dirty="0" smtClean="0">
                <a:latin typeface="Arial"/>
                <a:cs typeface="Arial"/>
              </a:rPr>
              <a:t>л</a:t>
            </a:r>
            <a:r>
              <a:rPr sz="2400" spc="-20" dirty="0" smtClean="0">
                <a:latin typeface="Arial"/>
                <a:cs typeface="Arial"/>
              </a:rPr>
              <a:t>ы</a:t>
            </a:r>
            <a:r>
              <a:rPr sz="2400" spc="-5" dirty="0" smtClean="0">
                <a:latin typeface="Arial"/>
                <a:cs typeface="Arial"/>
              </a:rPr>
              <a:t> </a:t>
            </a:r>
            <a:r>
              <a:rPr sz="2400" spc="-20" dirty="0" smtClean="0">
                <a:latin typeface="Arial"/>
                <a:cs typeface="Arial"/>
              </a:rPr>
              <a:t>п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0" dirty="0" smtClean="0">
                <a:latin typeface="Arial"/>
                <a:cs typeface="Arial"/>
              </a:rPr>
              <a:t>д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-10" dirty="0" smtClean="0">
                <a:latin typeface="Arial"/>
                <a:cs typeface="Arial"/>
              </a:rPr>
              <a:t>г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-15" dirty="0" smtClean="0">
                <a:latin typeface="Arial"/>
                <a:cs typeface="Arial"/>
              </a:rPr>
              <a:t>ги</a:t>
            </a:r>
            <a:r>
              <a:rPr sz="2400" spc="-20" dirty="0" smtClean="0">
                <a:latin typeface="Arial"/>
                <a:cs typeface="Arial"/>
              </a:rPr>
              <a:t>ч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5" dirty="0" smtClean="0">
                <a:latin typeface="Arial"/>
                <a:cs typeface="Arial"/>
              </a:rPr>
              <a:t>с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-10" dirty="0" smtClean="0">
                <a:latin typeface="Arial"/>
                <a:cs typeface="Arial"/>
              </a:rPr>
              <a:t>го</a:t>
            </a:r>
            <a:r>
              <a:rPr sz="2400" spc="10" dirty="0" smtClean="0">
                <a:latin typeface="Arial"/>
                <a:cs typeface="Arial"/>
              </a:rPr>
              <a:t> </a:t>
            </a:r>
            <a:r>
              <a:rPr sz="2400" spc="-15" dirty="0" smtClean="0">
                <a:latin typeface="Arial"/>
                <a:cs typeface="Arial"/>
              </a:rPr>
              <a:t>м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0" dirty="0" smtClean="0">
                <a:latin typeface="Arial"/>
                <a:cs typeface="Arial"/>
              </a:rPr>
              <a:t>ст</a:t>
            </a:r>
            <a:r>
              <a:rPr sz="2400" spc="-5" dirty="0" smtClean="0">
                <a:latin typeface="Arial"/>
                <a:cs typeface="Arial"/>
              </a:rPr>
              <a:t>ер</a:t>
            </a:r>
            <a:r>
              <a:rPr sz="2400" spc="0" dirty="0" smtClean="0">
                <a:latin typeface="Arial"/>
                <a:cs typeface="Arial"/>
              </a:rPr>
              <a:t>ст</a:t>
            </a:r>
            <a:r>
              <a:rPr sz="2400" spc="-5" dirty="0" smtClean="0">
                <a:latin typeface="Arial"/>
                <a:cs typeface="Arial"/>
              </a:rPr>
              <a:t>в</a:t>
            </a:r>
            <a:r>
              <a:rPr sz="2400" spc="0" dirty="0" smtClean="0">
                <a:latin typeface="Arial"/>
                <a:cs typeface="Arial"/>
              </a:rPr>
              <a:t>а 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5" dirty="0" smtClean="0">
                <a:latin typeface="Arial"/>
                <a:cs typeface="Arial"/>
              </a:rPr>
              <a:t> </a:t>
            </a:r>
            <a:r>
              <a:rPr sz="2400" spc="0" dirty="0" smtClean="0">
                <a:latin typeface="Arial"/>
                <a:cs typeface="Arial"/>
              </a:rPr>
              <a:t>д</a:t>
            </a:r>
            <a:r>
              <a:rPr sz="2400" spc="-5" dirty="0" smtClean="0">
                <a:latin typeface="Arial"/>
                <a:cs typeface="Arial"/>
              </a:rPr>
              <a:t>р</a:t>
            </a:r>
            <a:r>
              <a:rPr sz="2400" spc="0" dirty="0" smtClean="0">
                <a:solidFill>
                  <a:srgbClr val="003265"/>
                </a:solidFill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83673" y="2330195"/>
            <a:ext cx="7010399" cy="318515"/>
          </a:xfrm>
          <a:custGeom>
            <a:avLst/>
            <a:gdLst/>
            <a:ahLst/>
            <a:cxnLst/>
            <a:rect l="l" t="t" r="r" b="b"/>
            <a:pathLst>
              <a:path w="7010399" h="318515">
                <a:moveTo>
                  <a:pt x="0" y="0"/>
                </a:moveTo>
                <a:lnTo>
                  <a:pt x="0" y="318515"/>
                </a:lnTo>
                <a:lnTo>
                  <a:pt x="7010399" y="318515"/>
                </a:lnTo>
                <a:lnTo>
                  <a:pt x="701039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02673" y="2330195"/>
            <a:ext cx="394715" cy="320039"/>
          </a:xfrm>
          <a:custGeom>
            <a:avLst/>
            <a:gdLst/>
            <a:ahLst/>
            <a:cxnLst/>
            <a:rect l="l" t="t" r="r" b="b"/>
            <a:pathLst>
              <a:path w="394715" h="320039">
                <a:moveTo>
                  <a:pt x="394715" y="320039"/>
                </a:moveTo>
                <a:lnTo>
                  <a:pt x="394715" y="0"/>
                </a:lnTo>
                <a:lnTo>
                  <a:pt x="198119" y="0"/>
                </a:lnTo>
                <a:lnTo>
                  <a:pt x="150408" y="4649"/>
                </a:lnTo>
                <a:lnTo>
                  <a:pt x="106936" y="17858"/>
                </a:lnTo>
                <a:lnTo>
                  <a:pt x="69059" y="38514"/>
                </a:lnTo>
                <a:lnTo>
                  <a:pt x="38136" y="65507"/>
                </a:lnTo>
                <a:lnTo>
                  <a:pt x="15525" y="97726"/>
                </a:lnTo>
                <a:lnTo>
                  <a:pt x="2584" y="134060"/>
                </a:lnTo>
                <a:lnTo>
                  <a:pt x="0" y="160019"/>
                </a:lnTo>
                <a:lnTo>
                  <a:pt x="654" y="173146"/>
                </a:lnTo>
                <a:lnTo>
                  <a:pt x="10070" y="210604"/>
                </a:lnTo>
                <a:lnTo>
                  <a:pt x="29609" y="244318"/>
                </a:lnTo>
                <a:lnTo>
                  <a:pt x="57911" y="273176"/>
                </a:lnTo>
                <a:lnTo>
                  <a:pt x="93621" y="296068"/>
                </a:lnTo>
                <a:lnTo>
                  <a:pt x="135379" y="311883"/>
                </a:lnTo>
                <a:lnTo>
                  <a:pt x="181829" y="319509"/>
                </a:lnTo>
                <a:lnTo>
                  <a:pt x="198119" y="320039"/>
                </a:lnTo>
                <a:lnTo>
                  <a:pt x="394715" y="320039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1799" rIns="0" bIns="0" rtlCol="0">
            <a:noAutofit/>
          </a:bodyPr>
          <a:lstStyle/>
          <a:p>
            <a:pPr marL="1699895">
              <a:lnSpc>
                <a:spcPct val="100000"/>
              </a:lnSpc>
            </a:pPr>
            <a:r>
              <a:rPr sz="3600" b="1" dirty="0" smtClean="0">
                <a:latin typeface="Arial"/>
                <a:cs typeface="Arial"/>
              </a:rPr>
              <a:t>Ме</a:t>
            </a:r>
            <a:r>
              <a:rPr sz="3600" b="1" spc="-20" dirty="0" smtClean="0">
                <a:latin typeface="Arial"/>
                <a:cs typeface="Arial"/>
              </a:rPr>
              <a:t>т</a:t>
            </a:r>
            <a:r>
              <a:rPr sz="3600" b="1" spc="-30" dirty="0" smtClean="0">
                <a:latin typeface="Arial"/>
                <a:cs typeface="Arial"/>
              </a:rPr>
              <a:t>одич</a:t>
            </a:r>
            <a:r>
              <a:rPr sz="3600" b="1" spc="0" dirty="0" smtClean="0">
                <a:latin typeface="Arial"/>
                <a:cs typeface="Arial"/>
              </a:rPr>
              <a:t>ес</a:t>
            </a:r>
            <a:r>
              <a:rPr sz="3600" b="1" spc="-5" dirty="0" smtClean="0">
                <a:latin typeface="Arial"/>
                <a:cs typeface="Arial"/>
              </a:rPr>
              <a:t>к</a:t>
            </a:r>
            <a:r>
              <a:rPr sz="3600" b="1" spc="-30" dirty="0" smtClean="0">
                <a:latin typeface="Arial"/>
                <a:cs typeface="Arial"/>
              </a:rPr>
              <a:t>и</a:t>
            </a:r>
            <a:r>
              <a:rPr sz="3600" b="1" spc="-25" dirty="0" smtClean="0">
                <a:latin typeface="Arial"/>
                <a:cs typeface="Arial"/>
              </a:rPr>
              <a:t>й</a:t>
            </a:r>
            <a:r>
              <a:rPr sz="3600" b="1" spc="-5" dirty="0" smtClean="0">
                <a:latin typeface="Arial"/>
                <a:cs typeface="Arial"/>
              </a:rPr>
              <a:t> </a:t>
            </a:r>
            <a:r>
              <a:rPr sz="3600" b="1" spc="0" dirty="0" smtClean="0">
                <a:latin typeface="Arial"/>
                <a:cs typeface="Arial"/>
              </a:rPr>
              <a:t>с</a:t>
            </a:r>
            <a:r>
              <a:rPr sz="3600" b="1" spc="-30" dirty="0" smtClean="0">
                <a:latin typeface="Arial"/>
                <a:cs typeface="Arial"/>
              </a:rPr>
              <a:t>ов</a:t>
            </a:r>
            <a:r>
              <a:rPr sz="3600" b="1" spc="0" dirty="0" smtClean="0">
                <a:latin typeface="Arial"/>
                <a:cs typeface="Arial"/>
              </a:rPr>
              <a:t>е</a:t>
            </a:r>
            <a:r>
              <a:rPr sz="3600" b="1" spc="-20" dirty="0" smtClean="0">
                <a:latin typeface="Arial"/>
                <a:cs typeface="Arial"/>
              </a:rPr>
              <a:t>т</a:t>
            </a:r>
            <a:endParaRPr sz="3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91016" y="3259326"/>
            <a:ext cx="7703184" cy="3081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55600" marR="222250" indent="0">
              <a:lnSpc>
                <a:spcPct val="100000"/>
              </a:lnSpc>
            </a:pPr>
            <a:r>
              <a:rPr sz="2800" spc="-20" dirty="0" smtClean="0">
                <a:latin typeface="Arial"/>
                <a:cs typeface="Arial"/>
              </a:rPr>
              <a:t>Ко</a:t>
            </a:r>
            <a:r>
              <a:rPr sz="2800" spc="-25" dirty="0" smtClean="0">
                <a:latin typeface="Arial"/>
                <a:cs typeface="Arial"/>
              </a:rPr>
              <a:t>лл</a:t>
            </a:r>
            <a:r>
              <a:rPr sz="2800" spc="-15" dirty="0" smtClean="0">
                <a:latin typeface="Arial"/>
                <a:cs typeface="Arial"/>
              </a:rPr>
              <a:t>ег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а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20" dirty="0" smtClean="0">
                <a:latin typeface="Arial"/>
                <a:cs typeface="Arial"/>
              </a:rPr>
              <a:t>ьн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20" dirty="0" smtClean="0">
                <a:latin typeface="Arial"/>
                <a:cs typeface="Arial"/>
              </a:rPr>
              <a:t>й</a:t>
            </a:r>
            <a:r>
              <a:rPr sz="2800" spc="50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орган</a:t>
            </a:r>
            <a:r>
              <a:rPr sz="2800" spc="-10" dirty="0" smtClean="0">
                <a:latin typeface="Arial"/>
                <a:cs typeface="Arial"/>
              </a:rPr>
              <a:t>, 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б</a:t>
            </a:r>
            <a:r>
              <a:rPr sz="2800" spc="-20" dirty="0" smtClean="0">
                <a:latin typeface="Arial"/>
                <a:cs typeface="Arial"/>
              </a:rPr>
              <a:t>ъе</a:t>
            </a:r>
            <a:r>
              <a:rPr sz="2800" spc="-25" dirty="0" smtClean="0">
                <a:latin typeface="Arial"/>
                <a:cs typeface="Arial"/>
              </a:rPr>
              <a:t>ди</a:t>
            </a:r>
            <a:r>
              <a:rPr sz="2800" spc="-20" dirty="0" smtClean="0">
                <a:latin typeface="Arial"/>
                <a:cs typeface="Arial"/>
              </a:rPr>
              <a:t>н</a:t>
            </a:r>
            <a:r>
              <a:rPr sz="2800" spc="-25" dirty="0" smtClean="0">
                <a:latin typeface="Arial"/>
                <a:cs typeface="Arial"/>
              </a:rPr>
              <a:t>яющи</a:t>
            </a:r>
            <a:r>
              <a:rPr sz="2800" spc="-20" dirty="0" smtClean="0">
                <a:latin typeface="Arial"/>
                <a:cs typeface="Arial"/>
              </a:rPr>
              <a:t>й</a:t>
            </a:r>
            <a:r>
              <a:rPr sz="2800" spc="-10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solidFill>
                  <a:srgbClr val="CC3200"/>
                </a:solidFill>
                <a:latin typeface="Arial"/>
                <a:cs typeface="Arial"/>
              </a:rPr>
              <a:t>на</a:t>
            </a:r>
            <a:r>
              <a:rPr sz="2800" spc="-25" dirty="0" smtClean="0">
                <a:solidFill>
                  <a:srgbClr val="CC3200"/>
                </a:solidFill>
                <a:latin typeface="Arial"/>
                <a:cs typeface="Arial"/>
              </a:rPr>
              <a:t>иб</a:t>
            </a:r>
            <a:r>
              <a:rPr sz="2800" spc="-20" dirty="0" smtClean="0">
                <a:solidFill>
                  <a:srgbClr val="CC3200"/>
                </a:solidFill>
                <a:latin typeface="Arial"/>
                <a:cs typeface="Arial"/>
              </a:rPr>
              <a:t>о</a:t>
            </a:r>
            <a:r>
              <a:rPr sz="2800" spc="-25" dirty="0" smtClean="0">
                <a:solidFill>
                  <a:srgbClr val="CC3200"/>
                </a:solidFill>
                <a:latin typeface="Arial"/>
                <a:cs typeface="Arial"/>
              </a:rPr>
              <a:t>л</a:t>
            </a:r>
            <a:r>
              <a:rPr sz="2800" spc="-20" dirty="0" smtClean="0">
                <a:solidFill>
                  <a:srgbClr val="CC3200"/>
                </a:solidFill>
                <a:latin typeface="Arial"/>
                <a:cs typeface="Arial"/>
              </a:rPr>
              <a:t>ее</a:t>
            </a:r>
            <a:r>
              <a:rPr sz="2800" spc="30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800" spc="-15" dirty="0" smtClean="0">
                <a:solidFill>
                  <a:srgbClr val="CC3200"/>
                </a:solidFill>
                <a:latin typeface="Arial"/>
                <a:cs typeface="Arial"/>
              </a:rPr>
              <a:t>ква</a:t>
            </a:r>
            <a:r>
              <a:rPr sz="2800" spc="-25" dirty="0" smtClean="0">
                <a:solidFill>
                  <a:srgbClr val="CC3200"/>
                </a:solidFill>
                <a:latin typeface="Arial"/>
                <a:cs typeface="Arial"/>
              </a:rPr>
              <a:t>лифици</a:t>
            </a:r>
            <a:r>
              <a:rPr sz="2800" spc="-20" dirty="0" smtClean="0">
                <a:solidFill>
                  <a:srgbClr val="CC3200"/>
                </a:solidFill>
                <a:latin typeface="Arial"/>
                <a:cs typeface="Arial"/>
              </a:rPr>
              <a:t>рованн</a:t>
            </a:r>
            <a:r>
              <a:rPr sz="2800" spc="-25" dirty="0" smtClean="0">
                <a:solidFill>
                  <a:srgbClr val="CC3200"/>
                </a:solidFill>
                <a:latin typeface="Arial"/>
                <a:cs typeface="Arial"/>
              </a:rPr>
              <a:t>ы</a:t>
            </a:r>
            <a:r>
              <a:rPr sz="2800" spc="-15" dirty="0" smtClean="0">
                <a:solidFill>
                  <a:srgbClr val="CC3200"/>
                </a:solidFill>
                <a:latin typeface="Arial"/>
                <a:cs typeface="Arial"/>
              </a:rPr>
              <a:t>х</a:t>
            </a:r>
            <a:r>
              <a:rPr sz="2800" spc="-10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800" spc="-25" dirty="0" smtClean="0">
                <a:solidFill>
                  <a:srgbClr val="CC3200"/>
                </a:solidFill>
                <a:latin typeface="Arial"/>
                <a:cs typeface="Arial"/>
              </a:rPr>
              <a:t>п</a:t>
            </a:r>
            <a:r>
              <a:rPr sz="2800" spc="-20" dirty="0" smtClean="0">
                <a:solidFill>
                  <a:srgbClr val="CC3200"/>
                </a:solidFill>
                <a:latin typeface="Arial"/>
                <a:cs typeface="Arial"/>
              </a:rPr>
              <a:t>е</a:t>
            </a:r>
            <a:r>
              <a:rPr sz="2800" spc="-25" dirty="0" smtClean="0">
                <a:solidFill>
                  <a:srgbClr val="CC3200"/>
                </a:solidFill>
                <a:latin typeface="Arial"/>
                <a:cs typeface="Arial"/>
              </a:rPr>
              <a:t>д</a:t>
            </a:r>
            <a:r>
              <a:rPr sz="2800" spc="-15" dirty="0" smtClean="0">
                <a:solidFill>
                  <a:srgbClr val="CC3200"/>
                </a:solidFill>
                <a:latin typeface="Arial"/>
                <a:cs typeface="Arial"/>
              </a:rPr>
              <a:t>агог</a:t>
            </a:r>
            <a:r>
              <a:rPr sz="2800" spc="-25" dirty="0" smtClean="0">
                <a:solidFill>
                  <a:srgbClr val="CC3200"/>
                </a:solidFill>
                <a:latin typeface="Arial"/>
                <a:cs typeface="Arial"/>
              </a:rPr>
              <a:t>и</a:t>
            </a:r>
            <a:r>
              <a:rPr sz="2800" spc="-20" dirty="0" smtClean="0">
                <a:solidFill>
                  <a:srgbClr val="CC3200"/>
                </a:solidFill>
                <a:latin typeface="Arial"/>
                <a:cs typeface="Arial"/>
              </a:rPr>
              <a:t>че</a:t>
            </a:r>
            <a:r>
              <a:rPr sz="2800" spc="-10" dirty="0" smtClean="0">
                <a:solidFill>
                  <a:srgbClr val="CC3200"/>
                </a:solidFill>
                <a:latin typeface="Arial"/>
                <a:cs typeface="Arial"/>
              </a:rPr>
              <a:t>с</a:t>
            </a:r>
            <a:r>
              <a:rPr sz="2800" spc="-15" dirty="0" smtClean="0">
                <a:solidFill>
                  <a:srgbClr val="CC3200"/>
                </a:solidFill>
                <a:latin typeface="Arial"/>
                <a:cs typeface="Arial"/>
              </a:rPr>
              <a:t>к</a:t>
            </a:r>
            <a:r>
              <a:rPr sz="2800" spc="-25" dirty="0" smtClean="0">
                <a:solidFill>
                  <a:srgbClr val="CC3200"/>
                </a:solidFill>
                <a:latin typeface="Arial"/>
                <a:cs typeface="Arial"/>
              </a:rPr>
              <a:t>и</a:t>
            </a:r>
            <a:r>
              <a:rPr sz="2800" spc="-15" dirty="0" smtClean="0">
                <a:solidFill>
                  <a:srgbClr val="CC3200"/>
                </a:solidFill>
                <a:latin typeface="Arial"/>
                <a:cs typeface="Arial"/>
              </a:rPr>
              <a:t>х</a:t>
            </a:r>
            <a:r>
              <a:rPr sz="2800" spc="25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800" spc="-20" dirty="0" smtClean="0">
                <a:solidFill>
                  <a:srgbClr val="CC3200"/>
                </a:solidFill>
                <a:latin typeface="Arial"/>
                <a:cs typeface="Arial"/>
              </a:rPr>
              <a:t>и</a:t>
            </a:r>
            <a:r>
              <a:rPr sz="2800" spc="-5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800" spc="-20" dirty="0" smtClean="0">
                <a:solidFill>
                  <a:srgbClr val="CC3200"/>
                </a:solidFill>
                <a:latin typeface="Arial"/>
                <a:cs typeface="Arial"/>
              </a:rPr>
              <a:t>р</a:t>
            </a:r>
            <a:r>
              <a:rPr sz="2800" spc="-10" dirty="0" smtClean="0">
                <a:solidFill>
                  <a:srgbClr val="CC3200"/>
                </a:solidFill>
                <a:latin typeface="Arial"/>
                <a:cs typeface="Arial"/>
              </a:rPr>
              <a:t>у</a:t>
            </a:r>
            <a:r>
              <a:rPr sz="2800" spc="-15" dirty="0" smtClean="0">
                <a:solidFill>
                  <a:srgbClr val="CC3200"/>
                </a:solidFill>
                <a:latin typeface="Arial"/>
                <a:cs typeface="Arial"/>
              </a:rPr>
              <a:t>ково</a:t>
            </a:r>
            <a:r>
              <a:rPr sz="2800" spc="-25" dirty="0" smtClean="0">
                <a:solidFill>
                  <a:srgbClr val="CC3200"/>
                </a:solidFill>
                <a:latin typeface="Arial"/>
                <a:cs typeface="Arial"/>
              </a:rPr>
              <a:t>дящи</a:t>
            </a:r>
            <a:r>
              <a:rPr sz="2800" spc="-15" dirty="0" smtClean="0">
                <a:solidFill>
                  <a:srgbClr val="CC3200"/>
                </a:solidFill>
                <a:latin typeface="Arial"/>
                <a:cs typeface="Arial"/>
              </a:rPr>
              <a:t>х</a:t>
            </a:r>
            <a:r>
              <a:rPr sz="2800" spc="5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800" spc="-20" dirty="0" smtClean="0">
                <a:solidFill>
                  <a:srgbClr val="CC3200"/>
                </a:solidFill>
                <a:latin typeface="Arial"/>
                <a:cs typeface="Arial"/>
              </a:rPr>
              <a:t>ра</a:t>
            </a:r>
            <a:r>
              <a:rPr sz="2800" spc="-25" dirty="0" smtClean="0">
                <a:solidFill>
                  <a:srgbClr val="CC3200"/>
                </a:solidFill>
                <a:latin typeface="Arial"/>
                <a:cs typeface="Arial"/>
              </a:rPr>
              <a:t>б</a:t>
            </a:r>
            <a:r>
              <a:rPr sz="2800" spc="-15" dirty="0" smtClean="0">
                <a:solidFill>
                  <a:srgbClr val="CC3200"/>
                </a:solidFill>
                <a:latin typeface="Arial"/>
                <a:cs typeface="Arial"/>
              </a:rPr>
              <a:t>отн</a:t>
            </a:r>
            <a:r>
              <a:rPr sz="2800" spc="-25" dirty="0" smtClean="0">
                <a:solidFill>
                  <a:srgbClr val="CC3200"/>
                </a:solidFill>
                <a:latin typeface="Arial"/>
                <a:cs typeface="Arial"/>
              </a:rPr>
              <a:t>и</a:t>
            </a:r>
            <a:r>
              <a:rPr sz="2800" spc="-15" dirty="0" smtClean="0">
                <a:solidFill>
                  <a:srgbClr val="CC3200"/>
                </a:solidFill>
                <a:latin typeface="Arial"/>
                <a:cs typeface="Arial"/>
              </a:rPr>
              <a:t>ков</a:t>
            </a:r>
            <a:r>
              <a:rPr sz="2800" spc="-10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У</a:t>
            </a:r>
            <a:r>
              <a:rPr sz="2800" spc="-20" dirty="0" smtClean="0">
                <a:latin typeface="Arial"/>
                <a:cs typeface="Arial"/>
              </a:rPr>
              <a:t>Д</a:t>
            </a:r>
            <a:r>
              <a:rPr sz="2800" spc="-30" dirty="0" smtClean="0">
                <a:latin typeface="Arial"/>
                <a:cs typeface="Arial"/>
              </a:rPr>
              <a:t>О</a:t>
            </a:r>
            <a:r>
              <a:rPr sz="2800" spc="-20" dirty="0" smtClean="0">
                <a:latin typeface="Arial"/>
                <a:cs typeface="Arial"/>
              </a:rPr>
              <a:t>Д</a:t>
            </a:r>
            <a:r>
              <a:rPr sz="2800" spc="-10" dirty="0" smtClean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</a:pPr>
            <a:endParaRPr sz="650"/>
          </a:p>
          <a:p>
            <a:pPr marL="355600" marR="12700" indent="-342900">
              <a:lnSpc>
                <a:spcPct val="100000"/>
              </a:lnSpc>
            </a:pPr>
            <a:r>
              <a:rPr lang="ru-RU" sz="2800" spc="-30" dirty="0" smtClean="0">
                <a:latin typeface="Arial"/>
                <a:cs typeface="Arial"/>
              </a:rPr>
              <a:t>   </a:t>
            </a:r>
            <a:r>
              <a:rPr sz="2800" spc="-30" smtClean="0">
                <a:latin typeface="Arial"/>
                <a:cs typeface="Arial"/>
              </a:rPr>
              <a:t>С</a:t>
            </a:r>
            <a:r>
              <a:rPr sz="2800" spc="-15" smtClean="0">
                <a:latin typeface="Arial"/>
                <a:cs typeface="Arial"/>
              </a:rPr>
              <a:t>оз</a:t>
            </a:r>
            <a:r>
              <a:rPr sz="2800" spc="-25" smtClean="0">
                <a:latin typeface="Arial"/>
                <a:cs typeface="Arial"/>
              </a:rPr>
              <a:t>д</a:t>
            </a:r>
            <a:r>
              <a:rPr sz="2800" spc="-15" smtClean="0">
                <a:latin typeface="Arial"/>
                <a:cs typeface="Arial"/>
              </a:rPr>
              <a:t>ает</a:t>
            </a:r>
            <a:r>
              <a:rPr sz="2800" spc="-10" smtClean="0">
                <a:latin typeface="Arial"/>
                <a:cs typeface="Arial"/>
              </a:rPr>
              <a:t>с</a:t>
            </a:r>
            <a:r>
              <a:rPr sz="2800" spc="-20" smtClean="0">
                <a:latin typeface="Arial"/>
                <a:cs typeface="Arial"/>
              </a:rPr>
              <a:t>я</a:t>
            </a:r>
            <a:r>
              <a:rPr sz="2800" spc="25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дл</a:t>
            </a:r>
            <a:r>
              <a:rPr sz="2800" spc="-20" dirty="0" smtClean="0">
                <a:latin typeface="Arial"/>
                <a:cs typeface="Arial"/>
              </a:rPr>
              <a:t>я </a:t>
            </a:r>
            <a:r>
              <a:rPr sz="2800" spc="-15" dirty="0" smtClean="0">
                <a:latin typeface="Arial"/>
                <a:cs typeface="Arial"/>
              </a:rPr>
              <a:t>разра</a:t>
            </a:r>
            <a:r>
              <a:rPr sz="2800" spc="-25" dirty="0" smtClean="0">
                <a:latin typeface="Arial"/>
                <a:cs typeface="Arial"/>
              </a:rPr>
              <a:t>б</a:t>
            </a:r>
            <a:r>
              <a:rPr sz="2800" spc="-15" dirty="0" smtClean="0">
                <a:latin typeface="Arial"/>
                <a:cs typeface="Arial"/>
              </a:rPr>
              <a:t>отки</a:t>
            </a:r>
            <a:r>
              <a:rPr sz="2800" spc="25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и</a:t>
            </a:r>
            <a:r>
              <a:rPr sz="2800" spc="-5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решен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я</a:t>
            </a:r>
            <a:r>
              <a:rPr sz="2800" spc="10" dirty="0" smtClean="0">
                <a:latin typeface="Arial"/>
                <a:cs typeface="Arial"/>
              </a:rPr>
              <a:t> 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20" dirty="0" smtClean="0">
                <a:latin typeface="Arial"/>
                <a:cs typeface="Arial"/>
              </a:rPr>
              <a:t>че</a:t>
            </a:r>
            <a:r>
              <a:rPr sz="2800" spc="-25" dirty="0" smtClean="0">
                <a:latin typeface="Arial"/>
                <a:cs typeface="Arial"/>
              </a:rPr>
              <a:t>б</a:t>
            </a:r>
            <a:r>
              <a:rPr sz="2800" spc="-20" dirty="0" smtClean="0">
                <a:latin typeface="Arial"/>
                <a:cs typeface="Arial"/>
              </a:rPr>
              <a:t>н</a:t>
            </a:r>
            <a:r>
              <a:rPr sz="2800" spc="-15" dirty="0" smtClean="0">
                <a:latin typeface="Arial"/>
                <a:cs typeface="Arial"/>
              </a:rPr>
              <a:t>о</a:t>
            </a:r>
            <a:r>
              <a:rPr sz="2800" spc="-10" dirty="0" smtClean="0">
                <a:latin typeface="Arial"/>
                <a:cs typeface="Arial"/>
              </a:rPr>
              <a:t>- 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15" dirty="0" smtClean="0">
                <a:latin typeface="Arial"/>
                <a:cs typeface="Arial"/>
              </a:rPr>
              <a:t>ето</a:t>
            </a:r>
            <a:r>
              <a:rPr sz="2800" spc="-25" dirty="0" smtClean="0">
                <a:latin typeface="Arial"/>
                <a:cs typeface="Arial"/>
              </a:rPr>
              <a:t>ди</a:t>
            </a:r>
            <a:r>
              <a:rPr sz="2800" spc="-20" dirty="0" smtClean="0">
                <a:latin typeface="Arial"/>
                <a:cs typeface="Arial"/>
              </a:rPr>
              <a:t>че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к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х</a:t>
            </a:r>
            <a:r>
              <a:rPr sz="2800" spc="2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ро</a:t>
            </a:r>
            <a:r>
              <a:rPr sz="2800" spc="-25" dirty="0" smtClean="0">
                <a:latin typeface="Arial"/>
                <a:cs typeface="Arial"/>
              </a:rPr>
              <a:t>бл</a:t>
            </a:r>
            <a:r>
              <a:rPr sz="2800" spc="-20" dirty="0" smtClean="0">
                <a:latin typeface="Arial"/>
                <a:cs typeface="Arial"/>
              </a:rPr>
              <a:t>ем</a:t>
            </a:r>
            <a:r>
              <a:rPr sz="2800" spc="20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я</a:t>
            </a:r>
            <a:r>
              <a:rPr sz="2800" spc="-15" dirty="0" smtClean="0">
                <a:latin typeface="Arial"/>
                <a:cs typeface="Arial"/>
              </a:rPr>
              <a:t>в</a:t>
            </a:r>
            <a:r>
              <a:rPr sz="2800" spc="-25" dirty="0" smtClean="0">
                <a:latin typeface="Arial"/>
                <a:cs typeface="Arial"/>
              </a:rPr>
              <a:t>ля</a:t>
            </a:r>
            <a:r>
              <a:rPr sz="2800" spc="-15" dirty="0" smtClean="0">
                <a:latin typeface="Arial"/>
                <a:cs typeface="Arial"/>
              </a:rPr>
              <a:t>ет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20" dirty="0" smtClean="0">
                <a:latin typeface="Arial"/>
                <a:cs typeface="Arial"/>
              </a:rPr>
              <a:t>я</a:t>
            </a:r>
            <a:r>
              <a:rPr sz="2800" spc="10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20" dirty="0" smtClean="0">
                <a:latin typeface="Arial"/>
                <a:cs typeface="Arial"/>
              </a:rPr>
              <a:t>новой</a:t>
            </a:r>
            <a:r>
              <a:rPr sz="2800" spc="-1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15" dirty="0" smtClean="0">
                <a:latin typeface="Arial"/>
                <a:cs typeface="Arial"/>
              </a:rPr>
              <a:t>ето</a:t>
            </a:r>
            <a:r>
              <a:rPr sz="2800" spc="-25" dirty="0" smtClean="0">
                <a:latin typeface="Arial"/>
                <a:cs typeface="Arial"/>
              </a:rPr>
              <a:t>ди</a:t>
            </a:r>
            <a:r>
              <a:rPr sz="2800" spc="-20" dirty="0" smtClean="0">
                <a:latin typeface="Arial"/>
                <a:cs typeface="Arial"/>
              </a:rPr>
              <a:t>че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кой</a:t>
            </a:r>
            <a:r>
              <a:rPr sz="2800" spc="35" dirty="0" smtClean="0">
                <a:latin typeface="Arial"/>
                <a:cs typeface="Arial"/>
              </a:rPr>
              <a:t> 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20" dirty="0" smtClean="0">
                <a:latin typeface="Arial"/>
                <a:cs typeface="Arial"/>
              </a:rPr>
              <a:t>уж</a:t>
            </a:r>
            <a:r>
              <a:rPr sz="2800" spc="-25" dirty="0" smtClean="0">
                <a:latin typeface="Arial"/>
                <a:cs typeface="Arial"/>
              </a:rPr>
              <a:t>бы</a:t>
            </a:r>
            <a:r>
              <a:rPr sz="2800" spc="-10" dirty="0" smtClean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83673" y="2330195"/>
            <a:ext cx="7010399" cy="318515"/>
          </a:xfrm>
          <a:custGeom>
            <a:avLst/>
            <a:gdLst/>
            <a:ahLst/>
            <a:cxnLst/>
            <a:rect l="l" t="t" r="r" b="b"/>
            <a:pathLst>
              <a:path w="7010399" h="318515">
                <a:moveTo>
                  <a:pt x="0" y="0"/>
                </a:moveTo>
                <a:lnTo>
                  <a:pt x="0" y="318515"/>
                </a:lnTo>
                <a:lnTo>
                  <a:pt x="7010399" y="318515"/>
                </a:lnTo>
                <a:lnTo>
                  <a:pt x="701039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02673" y="2330195"/>
            <a:ext cx="394715" cy="320039"/>
          </a:xfrm>
          <a:custGeom>
            <a:avLst/>
            <a:gdLst/>
            <a:ahLst/>
            <a:cxnLst/>
            <a:rect l="l" t="t" r="r" b="b"/>
            <a:pathLst>
              <a:path w="394715" h="320039">
                <a:moveTo>
                  <a:pt x="394715" y="320039"/>
                </a:moveTo>
                <a:lnTo>
                  <a:pt x="394715" y="0"/>
                </a:lnTo>
                <a:lnTo>
                  <a:pt x="198119" y="0"/>
                </a:lnTo>
                <a:lnTo>
                  <a:pt x="150408" y="4649"/>
                </a:lnTo>
                <a:lnTo>
                  <a:pt x="106936" y="17858"/>
                </a:lnTo>
                <a:lnTo>
                  <a:pt x="69059" y="38514"/>
                </a:lnTo>
                <a:lnTo>
                  <a:pt x="38136" y="65507"/>
                </a:lnTo>
                <a:lnTo>
                  <a:pt x="15525" y="97726"/>
                </a:lnTo>
                <a:lnTo>
                  <a:pt x="2584" y="134060"/>
                </a:lnTo>
                <a:lnTo>
                  <a:pt x="0" y="160019"/>
                </a:lnTo>
                <a:lnTo>
                  <a:pt x="654" y="173146"/>
                </a:lnTo>
                <a:lnTo>
                  <a:pt x="10070" y="210604"/>
                </a:lnTo>
                <a:lnTo>
                  <a:pt x="29609" y="244318"/>
                </a:lnTo>
                <a:lnTo>
                  <a:pt x="57911" y="273176"/>
                </a:lnTo>
                <a:lnTo>
                  <a:pt x="93621" y="296068"/>
                </a:lnTo>
                <a:lnTo>
                  <a:pt x="135379" y="311883"/>
                </a:lnTo>
                <a:lnTo>
                  <a:pt x="181829" y="319509"/>
                </a:lnTo>
                <a:lnTo>
                  <a:pt x="198119" y="320039"/>
                </a:lnTo>
                <a:lnTo>
                  <a:pt x="394715" y="320039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1799" rIns="0" bIns="0" rtlCol="0">
            <a:noAutofit/>
          </a:bodyPr>
          <a:lstStyle/>
          <a:p>
            <a:pPr marL="1941195">
              <a:lnSpc>
                <a:spcPct val="100000"/>
              </a:lnSpc>
            </a:pPr>
            <a:r>
              <a:rPr sz="3600" b="1" spc="-10" dirty="0" smtClean="0">
                <a:latin typeface="Arial"/>
                <a:cs typeface="Arial"/>
              </a:rPr>
              <a:t>Э</a:t>
            </a:r>
            <a:r>
              <a:rPr sz="3600" b="1" spc="-5" dirty="0" smtClean="0">
                <a:latin typeface="Arial"/>
                <a:cs typeface="Arial"/>
              </a:rPr>
              <a:t>к</a:t>
            </a:r>
            <a:r>
              <a:rPr sz="3600" b="1" spc="0" dirty="0" smtClean="0">
                <a:latin typeface="Arial"/>
                <a:cs typeface="Arial"/>
              </a:rPr>
              <a:t>с</a:t>
            </a:r>
            <a:r>
              <a:rPr sz="3600" b="1" spc="-5" dirty="0" smtClean="0">
                <a:latin typeface="Arial"/>
                <a:cs typeface="Arial"/>
              </a:rPr>
              <a:t>п</a:t>
            </a:r>
            <a:r>
              <a:rPr sz="3600" b="1" spc="0" dirty="0" smtClean="0">
                <a:latin typeface="Arial"/>
                <a:cs typeface="Arial"/>
              </a:rPr>
              <a:t>е</a:t>
            </a:r>
            <a:r>
              <a:rPr sz="3600" b="1" spc="-30" dirty="0" smtClean="0">
                <a:latin typeface="Arial"/>
                <a:cs typeface="Arial"/>
              </a:rPr>
              <a:t>р</a:t>
            </a:r>
            <a:r>
              <a:rPr sz="3600" b="1" spc="-20" dirty="0" smtClean="0">
                <a:latin typeface="Arial"/>
                <a:cs typeface="Arial"/>
              </a:rPr>
              <a:t>т</a:t>
            </a:r>
            <a:r>
              <a:rPr sz="3600" b="1" spc="-5" dirty="0" smtClean="0">
                <a:latin typeface="Arial"/>
                <a:cs typeface="Arial"/>
              </a:rPr>
              <a:t>ны</a:t>
            </a:r>
            <a:r>
              <a:rPr sz="3600" b="1" spc="-25" dirty="0" smtClean="0">
                <a:latin typeface="Arial"/>
                <a:cs typeface="Arial"/>
              </a:rPr>
              <a:t>й</a:t>
            </a:r>
            <a:r>
              <a:rPr sz="3600" b="1" spc="15" dirty="0" smtClean="0">
                <a:latin typeface="Arial"/>
                <a:cs typeface="Arial"/>
              </a:rPr>
              <a:t> </a:t>
            </a:r>
            <a:r>
              <a:rPr sz="3600" b="1" spc="0" dirty="0" smtClean="0">
                <a:latin typeface="Arial"/>
                <a:cs typeface="Arial"/>
              </a:rPr>
              <a:t>с</a:t>
            </a:r>
            <a:r>
              <a:rPr sz="3600" b="1" spc="-30" dirty="0" smtClean="0">
                <a:latin typeface="Arial"/>
                <a:cs typeface="Arial"/>
              </a:rPr>
              <a:t>ов</a:t>
            </a:r>
            <a:r>
              <a:rPr sz="3600" b="1" spc="0" dirty="0" smtClean="0">
                <a:latin typeface="Arial"/>
                <a:cs typeface="Arial"/>
              </a:rPr>
              <a:t>е</a:t>
            </a:r>
            <a:r>
              <a:rPr sz="3600" b="1" spc="-20" dirty="0" smtClean="0">
                <a:latin typeface="Arial"/>
                <a:cs typeface="Arial"/>
              </a:rPr>
              <a:t>т</a:t>
            </a:r>
            <a:endParaRPr sz="3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33916" y="2747262"/>
            <a:ext cx="7108825" cy="21431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indent="0">
              <a:lnSpc>
                <a:spcPct val="100000"/>
              </a:lnSpc>
            </a:pP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рофе</a:t>
            </a:r>
            <a:r>
              <a:rPr sz="2800" spc="-10" dirty="0" smtClean="0">
                <a:latin typeface="Arial"/>
                <a:cs typeface="Arial"/>
              </a:rPr>
              <a:t>сс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она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20" dirty="0" smtClean="0">
                <a:latin typeface="Arial"/>
                <a:cs typeface="Arial"/>
              </a:rPr>
              <a:t>ьное</a:t>
            </a:r>
            <a:r>
              <a:rPr sz="2800" spc="45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б</a:t>
            </a:r>
            <a:r>
              <a:rPr sz="2800" spc="-20" dirty="0" smtClean="0">
                <a:latin typeface="Arial"/>
                <a:cs typeface="Arial"/>
              </a:rPr>
              <a:t>ъе</a:t>
            </a:r>
            <a:r>
              <a:rPr sz="2800" spc="-25" dirty="0" smtClean="0">
                <a:latin typeface="Arial"/>
                <a:cs typeface="Arial"/>
              </a:rPr>
              <a:t>ди</a:t>
            </a:r>
            <a:r>
              <a:rPr sz="2800" spc="-20" dirty="0" smtClean="0">
                <a:latin typeface="Arial"/>
                <a:cs typeface="Arial"/>
              </a:rPr>
              <a:t>нен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1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15" dirty="0" smtClean="0">
                <a:latin typeface="Arial"/>
                <a:cs typeface="Arial"/>
              </a:rPr>
              <a:t>агогов</a:t>
            </a:r>
            <a:r>
              <a:rPr sz="2800" spc="-10" dirty="0" smtClean="0">
                <a:latin typeface="Arial"/>
                <a:cs typeface="Arial"/>
              </a:rPr>
              <a:t>,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20" dirty="0" smtClean="0">
                <a:latin typeface="Arial"/>
                <a:cs typeface="Arial"/>
              </a:rPr>
              <a:t>чен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15" dirty="0" smtClean="0">
                <a:latin typeface="Arial"/>
                <a:cs typeface="Arial"/>
              </a:rPr>
              <a:t>х</a:t>
            </a:r>
            <a:r>
              <a:rPr sz="2800" spc="20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и</a:t>
            </a:r>
            <a:r>
              <a:rPr sz="2800" spc="-5" dirty="0" smtClean="0">
                <a:latin typeface="Arial"/>
                <a:cs typeface="Arial"/>
              </a:rPr>
              <a:t> 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рав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20" dirty="0" smtClean="0">
                <a:latin typeface="Arial"/>
                <a:cs typeface="Arial"/>
              </a:rPr>
              <a:t>ен</a:t>
            </a:r>
            <a:r>
              <a:rPr sz="2800" spc="-25" dirty="0" smtClean="0">
                <a:latin typeface="Arial"/>
                <a:cs typeface="Arial"/>
              </a:rPr>
              <a:t>ц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10" dirty="0" smtClean="0">
                <a:latin typeface="Arial"/>
                <a:cs typeface="Arial"/>
              </a:rPr>
              <a:t>в,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которое</a:t>
            </a:r>
            <a:r>
              <a:rPr sz="2800" spc="-10" dirty="0" smtClean="0">
                <a:latin typeface="Arial"/>
                <a:cs typeface="Arial"/>
              </a:rPr>
              <a:t> с</a:t>
            </a:r>
            <a:r>
              <a:rPr sz="2800" spc="-15" dirty="0" smtClean="0">
                <a:latin typeface="Arial"/>
                <a:cs typeface="Arial"/>
              </a:rPr>
              <a:t>оз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15" dirty="0" smtClean="0">
                <a:latin typeface="Arial"/>
                <a:cs typeface="Arial"/>
              </a:rPr>
              <a:t>ает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20" dirty="0" smtClean="0">
                <a:latin typeface="Arial"/>
                <a:cs typeface="Arial"/>
              </a:rPr>
              <a:t>я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в</a:t>
            </a:r>
            <a:r>
              <a:rPr sz="2800" spc="-10" dirty="0" smtClean="0">
                <a:latin typeface="Arial"/>
                <a:cs typeface="Arial"/>
              </a:rPr>
              <a:t> с</a:t>
            </a:r>
            <a:r>
              <a:rPr sz="2800" spc="-15" dirty="0" smtClean="0">
                <a:latin typeface="Arial"/>
                <a:cs typeface="Arial"/>
              </a:rPr>
              <a:t>тр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15" dirty="0" smtClean="0">
                <a:latin typeface="Arial"/>
                <a:cs typeface="Arial"/>
              </a:rPr>
              <a:t>кт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20" dirty="0" smtClean="0">
                <a:latin typeface="Arial"/>
                <a:cs typeface="Arial"/>
              </a:rPr>
              <a:t>ре</a:t>
            </a:r>
            <a:r>
              <a:rPr sz="2800" spc="5" dirty="0" smtClean="0">
                <a:latin typeface="Arial"/>
                <a:cs typeface="Arial"/>
              </a:rPr>
              <a:t> 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рав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20" dirty="0" smtClean="0">
                <a:latin typeface="Arial"/>
                <a:cs typeface="Arial"/>
              </a:rPr>
              <a:t>ен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я</a:t>
            </a:r>
            <a:r>
              <a:rPr sz="2800" spc="1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дл</a:t>
            </a:r>
            <a:r>
              <a:rPr sz="2800" spc="-20" dirty="0" smtClean="0">
                <a:latin typeface="Arial"/>
                <a:cs typeface="Arial"/>
              </a:rPr>
              <a:t>я</a:t>
            </a:r>
            <a:r>
              <a:rPr sz="2800" spc="-15" dirty="0" smtClean="0">
                <a:latin typeface="Arial"/>
                <a:cs typeface="Arial"/>
              </a:rPr>
              <a:t> на</a:t>
            </a:r>
            <a:r>
              <a:rPr sz="2800" spc="-25" dirty="0" smtClean="0">
                <a:latin typeface="Arial"/>
                <a:cs typeface="Arial"/>
              </a:rPr>
              <a:t>иб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20" dirty="0" smtClean="0">
                <a:latin typeface="Arial"/>
                <a:cs typeface="Arial"/>
              </a:rPr>
              <a:t>ее</a:t>
            </a:r>
            <a:r>
              <a:rPr sz="2800" spc="30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эффект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вной</a:t>
            </a:r>
            <a:r>
              <a:rPr sz="2800" spc="-5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орган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за</a:t>
            </a:r>
            <a:r>
              <a:rPr sz="2800" spc="-25" dirty="0" smtClean="0">
                <a:latin typeface="Arial"/>
                <a:cs typeface="Arial"/>
              </a:rPr>
              <a:t>ци</a:t>
            </a:r>
            <a:r>
              <a:rPr sz="2800" spc="-20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 эк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15" dirty="0" smtClean="0">
                <a:latin typeface="Arial"/>
                <a:cs typeface="Arial"/>
              </a:rPr>
              <a:t>ерт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зы</a:t>
            </a:r>
            <a:r>
              <a:rPr sz="2800" spc="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25" dirty="0" smtClean="0">
                <a:latin typeface="Arial"/>
                <a:cs typeface="Arial"/>
              </a:rPr>
              <a:t>я</a:t>
            </a:r>
            <a:r>
              <a:rPr sz="2800" spc="-15" dirty="0" smtClean="0">
                <a:latin typeface="Arial"/>
                <a:cs typeface="Arial"/>
              </a:rPr>
              <a:t>те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20" dirty="0" smtClean="0">
                <a:latin typeface="Arial"/>
                <a:cs typeface="Arial"/>
              </a:rPr>
              <a:t>ьно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ти</a:t>
            </a:r>
            <a:r>
              <a:rPr sz="2800" spc="35" dirty="0" smtClean="0">
                <a:latin typeface="Arial"/>
                <a:cs typeface="Arial"/>
              </a:rPr>
              <a:t> 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20" dirty="0" smtClean="0">
                <a:latin typeface="Arial"/>
                <a:cs typeface="Arial"/>
              </a:rPr>
              <a:t>чреж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20" dirty="0" smtClean="0">
                <a:latin typeface="Arial"/>
                <a:cs typeface="Arial"/>
              </a:rPr>
              <a:t>ен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я</a:t>
            </a:r>
            <a:r>
              <a:rPr sz="2800" spc="-10" dirty="0" smtClean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83673" y="2330195"/>
            <a:ext cx="7010399" cy="318515"/>
          </a:xfrm>
          <a:custGeom>
            <a:avLst/>
            <a:gdLst/>
            <a:ahLst/>
            <a:cxnLst/>
            <a:rect l="l" t="t" r="r" b="b"/>
            <a:pathLst>
              <a:path w="7010399" h="318515">
                <a:moveTo>
                  <a:pt x="0" y="0"/>
                </a:moveTo>
                <a:lnTo>
                  <a:pt x="0" y="318515"/>
                </a:lnTo>
                <a:lnTo>
                  <a:pt x="7010399" y="318515"/>
                </a:lnTo>
                <a:lnTo>
                  <a:pt x="701039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02673" y="2330195"/>
            <a:ext cx="394715" cy="320039"/>
          </a:xfrm>
          <a:custGeom>
            <a:avLst/>
            <a:gdLst/>
            <a:ahLst/>
            <a:cxnLst/>
            <a:rect l="l" t="t" r="r" b="b"/>
            <a:pathLst>
              <a:path w="394715" h="320039">
                <a:moveTo>
                  <a:pt x="394715" y="320039"/>
                </a:moveTo>
                <a:lnTo>
                  <a:pt x="394715" y="0"/>
                </a:lnTo>
                <a:lnTo>
                  <a:pt x="198119" y="0"/>
                </a:lnTo>
                <a:lnTo>
                  <a:pt x="150408" y="4649"/>
                </a:lnTo>
                <a:lnTo>
                  <a:pt x="106936" y="17858"/>
                </a:lnTo>
                <a:lnTo>
                  <a:pt x="69059" y="38514"/>
                </a:lnTo>
                <a:lnTo>
                  <a:pt x="38136" y="65507"/>
                </a:lnTo>
                <a:lnTo>
                  <a:pt x="15525" y="97726"/>
                </a:lnTo>
                <a:lnTo>
                  <a:pt x="2584" y="134060"/>
                </a:lnTo>
                <a:lnTo>
                  <a:pt x="0" y="160019"/>
                </a:lnTo>
                <a:lnTo>
                  <a:pt x="654" y="173146"/>
                </a:lnTo>
                <a:lnTo>
                  <a:pt x="10070" y="210604"/>
                </a:lnTo>
                <a:lnTo>
                  <a:pt x="29609" y="244318"/>
                </a:lnTo>
                <a:lnTo>
                  <a:pt x="57911" y="273176"/>
                </a:lnTo>
                <a:lnTo>
                  <a:pt x="93621" y="296068"/>
                </a:lnTo>
                <a:lnTo>
                  <a:pt x="135379" y="311883"/>
                </a:lnTo>
                <a:lnTo>
                  <a:pt x="181829" y="319509"/>
                </a:lnTo>
                <a:lnTo>
                  <a:pt x="198119" y="320039"/>
                </a:lnTo>
                <a:lnTo>
                  <a:pt x="394715" y="320039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9220" rIns="0" bIns="0" rtlCol="0">
            <a:noAutofit/>
          </a:bodyPr>
          <a:lstStyle/>
          <a:p>
            <a:pPr marL="1273175" marR="12700" indent="-744220">
              <a:lnSpc>
                <a:spcPts val="3460"/>
              </a:lnSpc>
            </a:pPr>
            <a:r>
              <a:rPr sz="3200" b="1" dirty="0" smtClean="0">
                <a:latin typeface="Arial"/>
                <a:cs typeface="Arial"/>
              </a:rPr>
              <a:t>ОСНОВН</a:t>
            </a:r>
            <a:r>
              <a:rPr sz="3200" b="1" spc="-5" dirty="0" smtClean="0">
                <a:latin typeface="Arial"/>
                <a:cs typeface="Arial"/>
              </a:rPr>
              <a:t>Ы</a:t>
            </a:r>
            <a:r>
              <a:rPr sz="3200" b="1" spc="0" dirty="0" smtClean="0">
                <a:latin typeface="Arial"/>
                <a:cs typeface="Arial"/>
              </a:rPr>
              <a:t>Е</a:t>
            </a:r>
            <a:r>
              <a:rPr sz="3200" b="1" spc="-30" dirty="0" smtClean="0">
                <a:latin typeface="Arial"/>
                <a:cs typeface="Arial"/>
              </a:rPr>
              <a:t> </a:t>
            </a:r>
            <a:r>
              <a:rPr sz="3200" b="1" spc="0" dirty="0" smtClean="0">
                <a:latin typeface="Arial"/>
                <a:cs typeface="Arial"/>
              </a:rPr>
              <a:t>С</a:t>
            </a:r>
            <a:r>
              <a:rPr sz="3200" b="1" spc="-5" dirty="0" smtClean="0">
                <a:latin typeface="Arial"/>
                <a:cs typeface="Arial"/>
              </a:rPr>
              <a:t>РЕД</a:t>
            </a:r>
            <a:r>
              <a:rPr sz="3200" b="1" spc="0" dirty="0" smtClean="0">
                <a:latin typeface="Arial"/>
                <a:cs typeface="Arial"/>
              </a:rPr>
              <a:t>С</a:t>
            </a:r>
            <a:r>
              <a:rPr sz="3200" b="1" spc="-5" dirty="0" smtClean="0">
                <a:latin typeface="Arial"/>
                <a:cs typeface="Arial"/>
              </a:rPr>
              <a:t>Т</a:t>
            </a:r>
            <a:r>
              <a:rPr sz="3200" b="1" spc="0" dirty="0" smtClean="0">
                <a:latin typeface="Arial"/>
                <a:cs typeface="Arial"/>
              </a:rPr>
              <a:t>ВА</a:t>
            </a:r>
            <a:r>
              <a:rPr sz="3200" b="1" spc="-25" dirty="0" smtClean="0">
                <a:latin typeface="Arial"/>
                <a:cs typeface="Arial"/>
              </a:rPr>
              <a:t> </a:t>
            </a:r>
            <a:r>
              <a:rPr sz="3200" b="1" spc="0" dirty="0" smtClean="0">
                <a:latin typeface="Arial"/>
                <a:cs typeface="Arial"/>
              </a:rPr>
              <a:t>И</a:t>
            </a:r>
            <a:r>
              <a:rPr sz="3200" b="1" spc="-5" dirty="0" smtClean="0">
                <a:latin typeface="Arial"/>
                <a:cs typeface="Arial"/>
              </a:rPr>
              <a:t> </a:t>
            </a:r>
            <a:r>
              <a:rPr sz="3200" b="1" spc="0" dirty="0" smtClean="0">
                <a:latin typeface="Arial"/>
                <a:cs typeface="Arial"/>
              </a:rPr>
              <a:t>ФО</a:t>
            </a:r>
            <a:r>
              <a:rPr sz="3200" b="1" spc="-5" dirty="0" smtClean="0">
                <a:latin typeface="Arial"/>
                <a:cs typeface="Arial"/>
              </a:rPr>
              <a:t>РМ</a:t>
            </a:r>
            <a:r>
              <a:rPr sz="3200" b="1" spc="0" dirty="0" smtClean="0">
                <a:latin typeface="Arial"/>
                <a:cs typeface="Arial"/>
              </a:rPr>
              <a:t>Ы </a:t>
            </a:r>
            <a:r>
              <a:rPr sz="3200" b="1" spc="-5" dirty="0" smtClean="0">
                <a:latin typeface="Arial"/>
                <a:cs typeface="Arial"/>
              </a:rPr>
              <a:t>МЕТ</a:t>
            </a:r>
            <a:r>
              <a:rPr sz="3200" b="1" spc="0" dirty="0" smtClean="0">
                <a:latin typeface="Arial"/>
                <a:cs typeface="Arial"/>
              </a:rPr>
              <a:t>О</a:t>
            </a:r>
            <a:r>
              <a:rPr sz="3200" b="1" spc="-5" dirty="0" smtClean="0">
                <a:latin typeface="Arial"/>
                <a:cs typeface="Arial"/>
              </a:rPr>
              <a:t>Д</a:t>
            </a:r>
            <a:r>
              <a:rPr sz="3200" b="1" spc="0" dirty="0" smtClean="0">
                <a:latin typeface="Arial"/>
                <a:cs typeface="Arial"/>
              </a:rPr>
              <a:t>И</a:t>
            </a:r>
            <a:r>
              <a:rPr sz="3200" b="1" spc="5" dirty="0" smtClean="0">
                <a:latin typeface="Arial"/>
                <a:cs typeface="Arial"/>
              </a:rPr>
              <a:t>Ч</a:t>
            </a:r>
            <a:r>
              <a:rPr sz="3200" b="1" spc="-5" dirty="0" smtClean="0">
                <a:latin typeface="Arial"/>
                <a:cs typeface="Arial"/>
              </a:rPr>
              <a:t>Е</a:t>
            </a:r>
            <a:r>
              <a:rPr sz="3200" b="1" spc="0" dirty="0" smtClean="0">
                <a:latin typeface="Arial"/>
                <a:cs typeface="Arial"/>
              </a:rPr>
              <a:t>С</a:t>
            </a:r>
            <a:r>
              <a:rPr sz="3200" b="1" spc="-5" dirty="0" smtClean="0">
                <a:latin typeface="Arial"/>
                <a:cs typeface="Arial"/>
              </a:rPr>
              <a:t>К</a:t>
            </a:r>
            <a:r>
              <a:rPr sz="3200" b="1" spc="-10" dirty="0" smtClean="0">
                <a:latin typeface="Arial"/>
                <a:cs typeface="Arial"/>
              </a:rPr>
              <a:t>О</a:t>
            </a:r>
            <a:r>
              <a:rPr sz="3200" b="1" spc="0" dirty="0" smtClean="0">
                <a:latin typeface="Arial"/>
                <a:cs typeface="Arial"/>
              </a:rPr>
              <a:t>Й</a:t>
            </a:r>
            <a:r>
              <a:rPr sz="3200" b="1" spc="-40" dirty="0" smtClean="0">
                <a:latin typeface="Arial"/>
                <a:cs typeface="Arial"/>
              </a:rPr>
              <a:t> </a:t>
            </a:r>
            <a:r>
              <a:rPr sz="3200" b="1" spc="0" dirty="0" smtClean="0">
                <a:latin typeface="Arial"/>
                <a:cs typeface="Arial"/>
              </a:rPr>
              <a:t>ПО</a:t>
            </a:r>
            <a:r>
              <a:rPr sz="3200" b="1" spc="-5" dirty="0" smtClean="0">
                <a:latin typeface="Arial"/>
                <a:cs typeface="Arial"/>
              </a:rPr>
              <a:t>М</a:t>
            </a:r>
            <a:r>
              <a:rPr sz="3200" b="1" spc="0" dirty="0" smtClean="0">
                <a:latin typeface="Arial"/>
                <a:cs typeface="Arial"/>
              </a:rPr>
              <a:t>О</a:t>
            </a:r>
            <a:r>
              <a:rPr sz="3200" b="1" spc="-5" dirty="0" smtClean="0">
                <a:latin typeface="Arial"/>
                <a:cs typeface="Arial"/>
              </a:rPr>
              <a:t>Щ</a:t>
            </a:r>
            <a:r>
              <a:rPr sz="3200" b="1" spc="0" dirty="0" smtClean="0">
                <a:latin typeface="Arial"/>
                <a:cs typeface="Arial"/>
              </a:rPr>
              <a:t>И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91016" y="3256766"/>
            <a:ext cx="7169150" cy="31083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55600" marR="1194435" indent="-342900">
              <a:lnSpc>
                <a:spcPct val="100600"/>
              </a:lnSpc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b="1" spc="-30" dirty="0" smtClean="0">
                <a:solidFill>
                  <a:srgbClr val="CC3200"/>
                </a:solidFill>
                <a:latin typeface="Arial"/>
                <a:cs typeface="Arial"/>
              </a:rPr>
              <a:t>Н</a:t>
            </a:r>
            <a:r>
              <a:rPr sz="2800" b="1" spc="-20" dirty="0" smtClean="0">
                <a:solidFill>
                  <a:srgbClr val="CC3200"/>
                </a:solidFill>
                <a:latin typeface="Arial"/>
                <a:cs typeface="Arial"/>
              </a:rPr>
              <a:t>а</a:t>
            </a:r>
            <a:r>
              <a:rPr sz="2800" b="1" spc="-5" dirty="0" smtClean="0">
                <a:solidFill>
                  <a:srgbClr val="CC3200"/>
                </a:solidFill>
                <a:latin typeface="Arial"/>
                <a:cs typeface="Arial"/>
              </a:rPr>
              <a:t>с</a:t>
            </a:r>
            <a:r>
              <a:rPr sz="2800" b="1" spc="-65" dirty="0" smtClean="0">
                <a:solidFill>
                  <a:srgbClr val="CC3200"/>
                </a:solidFill>
                <a:latin typeface="Arial"/>
                <a:cs typeface="Arial"/>
              </a:rPr>
              <a:t>т</a:t>
            </a:r>
            <a:r>
              <a:rPr sz="2800" b="1" spc="-5" dirty="0" smtClean="0">
                <a:solidFill>
                  <a:srgbClr val="CC3200"/>
                </a:solidFill>
                <a:latin typeface="Arial"/>
                <a:cs typeface="Arial"/>
              </a:rPr>
              <a:t>а</a:t>
            </a:r>
            <a:r>
              <a:rPr sz="2800" b="1" spc="-25" dirty="0" smtClean="0">
                <a:solidFill>
                  <a:srgbClr val="CC3200"/>
                </a:solidFill>
                <a:latin typeface="Arial"/>
                <a:cs typeface="Arial"/>
              </a:rPr>
              <a:t>в</a:t>
            </a:r>
            <a:r>
              <a:rPr sz="2800" b="1" spc="-20" dirty="0" smtClean="0">
                <a:solidFill>
                  <a:srgbClr val="CC3200"/>
                </a:solidFill>
                <a:latin typeface="Arial"/>
                <a:cs typeface="Arial"/>
              </a:rPr>
              <a:t>н</a:t>
            </a:r>
            <a:r>
              <a:rPr sz="2800" b="1" spc="-15" dirty="0" smtClean="0">
                <a:solidFill>
                  <a:srgbClr val="CC3200"/>
                </a:solidFill>
                <a:latin typeface="Arial"/>
                <a:cs typeface="Arial"/>
              </a:rPr>
              <a:t>и</a:t>
            </a:r>
            <a:r>
              <a:rPr sz="2800" b="1" spc="-25" dirty="0" smtClean="0">
                <a:solidFill>
                  <a:srgbClr val="CC3200"/>
                </a:solidFill>
                <a:latin typeface="Arial"/>
                <a:cs typeface="Arial"/>
              </a:rPr>
              <a:t>ч</a:t>
            </a:r>
            <a:r>
              <a:rPr sz="2800" b="1" spc="-20" dirty="0" smtClean="0">
                <a:solidFill>
                  <a:srgbClr val="CC3200"/>
                </a:solidFill>
                <a:latin typeface="Arial"/>
                <a:cs typeface="Arial"/>
              </a:rPr>
              <a:t>е</a:t>
            </a:r>
            <a:r>
              <a:rPr sz="2800" b="1" spc="-5" dirty="0" smtClean="0">
                <a:solidFill>
                  <a:srgbClr val="CC3200"/>
                </a:solidFill>
                <a:latin typeface="Arial"/>
                <a:cs typeface="Arial"/>
              </a:rPr>
              <a:t>с</a:t>
            </a:r>
            <a:r>
              <a:rPr sz="2800" b="1" spc="-20" dirty="0" smtClean="0">
                <a:solidFill>
                  <a:srgbClr val="CC3200"/>
                </a:solidFill>
                <a:latin typeface="Arial"/>
                <a:cs typeface="Arial"/>
              </a:rPr>
              <a:t>т</a:t>
            </a:r>
            <a:r>
              <a:rPr sz="2800" b="1" spc="-15" dirty="0" smtClean="0">
                <a:solidFill>
                  <a:srgbClr val="CC3200"/>
                </a:solidFill>
                <a:latin typeface="Arial"/>
                <a:cs typeface="Arial"/>
              </a:rPr>
              <a:t>в</a:t>
            </a:r>
            <a:r>
              <a:rPr sz="2800" b="1" spc="-20" dirty="0" smtClean="0">
                <a:solidFill>
                  <a:srgbClr val="CC3200"/>
                </a:solidFill>
                <a:latin typeface="Arial"/>
                <a:cs typeface="Arial"/>
              </a:rPr>
              <a:t>о</a:t>
            </a:r>
            <a:r>
              <a:rPr sz="2800" b="1" spc="55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000" b="1" spc="0" dirty="0" smtClean="0">
                <a:latin typeface="Arial"/>
                <a:cs typeface="Arial"/>
              </a:rPr>
              <a:t>(ра</a:t>
            </a:r>
            <a:r>
              <a:rPr sz="2000" b="1" spc="-5" dirty="0" smtClean="0">
                <a:latin typeface="Arial"/>
                <a:cs typeface="Arial"/>
              </a:rPr>
              <a:t>б</a:t>
            </a:r>
            <a:r>
              <a:rPr sz="2000" b="1" spc="0" dirty="0" smtClean="0">
                <a:latin typeface="Arial"/>
                <a:cs typeface="Arial"/>
              </a:rPr>
              <a:t>о</a:t>
            </a:r>
            <a:r>
              <a:rPr sz="2000" b="1" spc="-35" dirty="0" smtClean="0">
                <a:latin typeface="Arial"/>
                <a:cs typeface="Arial"/>
              </a:rPr>
              <a:t>т</a:t>
            </a:r>
            <a:r>
              <a:rPr sz="2000" b="1" spc="0" dirty="0" smtClean="0">
                <a:latin typeface="Arial"/>
                <a:cs typeface="Arial"/>
              </a:rPr>
              <a:t>а</a:t>
            </a:r>
            <a:r>
              <a:rPr sz="2000" b="1" spc="5" dirty="0" smtClean="0">
                <a:latin typeface="Arial"/>
                <a:cs typeface="Arial"/>
              </a:rPr>
              <a:t> </a:t>
            </a:r>
            <a:r>
              <a:rPr sz="2000" b="1" spc="0" dirty="0" smtClean="0">
                <a:latin typeface="Arial"/>
                <a:cs typeface="Arial"/>
              </a:rPr>
              <a:t>с</a:t>
            </a:r>
            <a:r>
              <a:rPr sz="2000" b="1" spc="-15" dirty="0" smtClean="0">
                <a:latin typeface="Arial"/>
                <a:cs typeface="Arial"/>
              </a:rPr>
              <a:t> </a:t>
            </a:r>
            <a:r>
              <a:rPr sz="2000" b="1" spc="5" dirty="0" smtClean="0">
                <a:latin typeface="Arial"/>
                <a:cs typeface="Arial"/>
              </a:rPr>
              <a:t>м</a:t>
            </a:r>
            <a:r>
              <a:rPr sz="2000" b="1" spc="0" dirty="0" smtClean="0">
                <a:latin typeface="Arial"/>
                <a:cs typeface="Arial"/>
              </a:rPr>
              <a:t>о</a:t>
            </a:r>
            <a:r>
              <a:rPr sz="2000" b="1" spc="-5" dirty="0" smtClean="0">
                <a:latin typeface="Arial"/>
                <a:cs typeface="Arial"/>
              </a:rPr>
              <a:t>ло</a:t>
            </a:r>
            <a:r>
              <a:rPr sz="2000" b="1" spc="0" dirty="0" smtClean="0">
                <a:latin typeface="Arial"/>
                <a:cs typeface="Arial"/>
              </a:rPr>
              <a:t>ды</a:t>
            </a:r>
            <a:r>
              <a:rPr sz="2000" b="1" spc="5" dirty="0" smtClean="0">
                <a:latin typeface="Arial"/>
                <a:cs typeface="Arial"/>
              </a:rPr>
              <a:t>м</a:t>
            </a:r>
            <a:r>
              <a:rPr sz="2000" b="1" spc="0" dirty="0" smtClean="0">
                <a:latin typeface="Arial"/>
                <a:cs typeface="Arial"/>
              </a:rPr>
              <a:t>и специа</a:t>
            </a:r>
            <a:r>
              <a:rPr sz="2000" b="1" spc="-5" dirty="0" smtClean="0">
                <a:latin typeface="Arial"/>
                <a:cs typeface="Arial"/>
              </a:rPr>
              <a:t>л</a:t>
            </a:r>
            <a:r>
              <a:rPr sz="2000" b="1" spc="0" dirty="0" smtClean="0">
                <a:latin typeface="Arial"/>
                <a:cs typeface="Arial"/>
              </a:rPr>
              <a:t>и</a:t>
            </a:r>
            <a:r>
              <a:rPr sz="2000" b="1" spc="-15" dirty="0" smtClean="0">
                <a:latin typeface="Arial"/>
                <a:cs typeface="Arial"/>
              </a:rPr>
              <a:t>с</a:t>
            </a:r>
            <a:r>
              <a:rPr sz="2000" b="1" spc="-35" dirty="0" smtClean="0">
                <a:latin typeface="Arial"/>
                <a:cs typeface="Arial"/>
              </a:rPr>
              <a:t>т</a:t>
            </a:r>
            <a:r>
              <a:rPr sz="2000" b="1" spc="0" dirty="0" smtClean="0">
                <a:latin typeface="Arial"/>
                <a:cs typeface="Arial"/>
              </a:rPr>
              <a:t>а</a:t>
            </a:r>
            <a:r>
              <a:rPr sz="2000" b="1" spc="5" dirty="0" smtClean="0">
                <a:latin typeface="Arial"/>
                <a:cs typeface="Arial"/>
              </a:rPr>
              <a:t>м</a:t>
            </a:r>
            <a:r>
              <a:rPr sz="2000" b="1" spc="0" dirty="0" smtClean="0">
                <a:latin typeface="Arial"/>
                <a:cs typeface="Arial"/>
              </a:rPr>
              <a:t>и)</a:t>
            </a:r>
            <a:endParaRPr sz="2000">
              <a:latin typeface="Arial"/>
              <a:cs typeface="Arial"/>
            </a:endParaRPr>
          </a:p>
          <a:p>
            <a:pPr>
              <a:lnSpc>
                <a:spcPts val="600"/>
              </a:lnSpc>
              <a:spcBef>
                <a:spcPts val="41"/>
              </a:spcBef>
            </a:pPr>
            <a:endParaRPr sz="600"/>
          </a:p>
          <a:p>
            <a:pPr marL="354965" marR="12700" indent="-342900">
              <a:lnSpc>
                <a:spcPct val="100299"/>
              </a:lnSpc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b="1" spc="-30" dirty="0" smtClean="0">
                <a:solidFill>
                  <a:srgbClr val="CC3200"/>
                </a:solidFill>
                <a:latin typeface="Arial"/>
                <a:cs typeface="Arial"/>
              </a:rPr>
              <a:t>М</a:t>
            </a:r>
            <a:r>
              <a:rPr sz="2800" b="1" spc="-5" dirty="0" smtClean="0">
                <a:solidFill>
                  <a:srgbClr val="CC3200"/>
                </a:solidFill>
                <a:latin typeface="Arial"/>
                <a:cs typeface="Arial"/>
              </a:rPr>
              <a:t>е</a:t>
            </a:r>
            <a:r>
              <a:rPr sz="2800" b="1" spc="-65" dirty="0" smtClean="0">
                <a:solidFill>
                  <a:srgbClr val="CC3200"/>
                </a:solidFill>
                <a:latin typeface="Arial"/>
                <a:cs typeface="Arial"/>
              </a:rPr>
              <a:t>т</a:t>
            </a:r>
            <a:r>
              <a:rPr sz="2800" b="1" spc="-25" dirty="0" smtClean="0">
                <a:solidFill>
                  <a:srgbClr val="CC3200"/>
                </a:solidFill>
                <a:latin typeface="Arial"/>
                <a:cs typeface="Arial"/>
              </a:rPr>
              <a:t>о</a:t>
            </a:r>
            <a:r>
              <a:rPr sz="2800" b="1" spc="-5" dirty="0" smtClean="0">
                <a:solidFill>
                  <a:srgbClr val="CC3200"/>
                </a:solidFill>
                <a:latin typeface="Arial"/>
                <a:cs typeface="Arial"/>
              </a:rPr>
              <a:t>д</a:t>
            </a:r>
            <a:r>
              <a:rPr sz="2800" b="1" spc="-25" dirty="0" smtClean="0">
                <a:solidFill>
                  <a:srgbClr val="CC3200"/>
                </a:solidFill>
                <a:latin typeface="Arial"/>
                <a:cs typeface="Arial"/>
              </a:rPr>
              <a:t>и</a:t>
            </a:r>
            <a:r>
              <a:rPr sz="2800" b="1" spc="-10" dirty="0" smtClean="0">
                <a:solidFill>
                  <a:srgbClr val="CC3200"/>
                </a:solidFill>
                <a:latin typeface="Arial"/>
                <a:cs typeface="Arial"/>
              </a:rPr>
              <a:t>ч</a:t>
            </a:r>
            <a:r>
              <a:rPr sz="2800" b="1" spc="-15" dirty="0" smtClean="0">
                <a:solidFill>
                  <a:srgbClr val="CC3200"/>
                </a:solidFill>
                <a:latin typeface="Arial"/>
                <a:cs typeface="Arial"/>
              </a:rPr>
              <a:t>еск</a:t>
            </a:r>
            <a:r>
              <a:rPr sz="2800" b="1" spc="-25" dirty="0" smtClean="0">
                <a:solidFill>
                  <a:srgbClr val="CC3200"/>
                </a:solidFill>
                <a:latin typeface="Arial"/>
                <a:cs typeface="Arial"/>
              </a:rPr>
              <a:t>о</a:t>
            </a:r>
            <a:r>
              <a:rPr sz="2800" b="1" spc="-20" dirty="0" smtClean="0">
                <a:solidFill>
                  <a:srgbClr val="CC3200"/>
                </a:solidFill>
                <a:latin typeface="Arial"/>
                <a:cs typeface="Arial"/>
              </a:rPr>
              <a:t>е</a:t>
            </a:r>
            <a:r>
              <a:rPr sz="2800" b="1" spc="65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800" b="1" spc="-25" dirty="0" smtClean="0">
                <a:solidFill>
                  <a:srgbClr val="CC3200"/>
                </a:solidFill>
                <a:latin typeface="Arial"/>
                <a:cs typeface="Arial"/>
              </a:rPr>
              <a:t>о</a:t>
            </a:r>
            <a:r>
              <a:rPr sz="2800" b="1" spc="-20" dirty="0" smtClean="0">
                <a:solidFill>
                  <a:srgbClr val="CC3200"/>
                </a:solidFill>
                <a:latin typeface="Arial"/>
                <a:cs typeface="Arial"/>
              </a:rPr>
              <a:t>б</a:t>
            </a:r>
            <a:r>
              <a:rPr sz="2800" b="1" spc="-55" dirty="0" smtClean="0">
                <a:solidFill>
                  <a:srgbClr val="CC3200"/>
                </a:solidFill>
                <a:latin typeface="Arial"/>
                <a:cs typeface="Arial"/>
              </a:rPr>
              <a:t>у</a:t>
            </a:r>
            <a:r>
              <a:rPr sz="2800" b="1" spc="-25" dirty="0" smtClean="0">
                <a:solidFill>
                  <a:srgbClr val="CC3200"/>
                </a:solidFill>
                <a:latin typeface="Arial"/>
                <a:cs typeface="Arial"/>
              </a:rPr>
              <a:t>ч</a:t>
            </a:r>
            <a:r>
              <a:rPr sz="2800" b="1" spc="-20" dirty="0" smtClean="0">
                <a:solidFill>
                  <a:srgbClr val="CC3200"/>
                </a:solidFill>
                <a:latin typeface="Arial"/>
                <a:cs typeface="Arial"/>
              </a:rPr>
              <a:t>ен</a:t>
            </a:r>
            <a:r>
              <a:rPr sz="2800" b="1" spc="-25" dirty="0" smtClean="0">
                <a:solidFill>
                  <a:srgbClr val="CC3200"/>
                </a:solidFill>
                <a:latin typeface="Arial"/>
                <a:cs typeface="Arial"/>
              </a:rPr>
              <a:t>и</a:t>
            </a:r>
            <a:r>
              <a:rPr sz="2800" b="1" spc="-20" dirty="0" smtClean="0">
                <a:solidFill>
                  <a:srgbClr val="CC3200"/>
                </a:solidFill>
                <a:latin typeface="Arial"/>
                <a:cs typeface="Arial"/>
              </a:rPr>
              <a:t>е</a:t>
            </a:r>
            <a:r>
              <a:rPr sz="2800" b="1" spc="50" dirty="0" smtClean="0">
                <a:solidFill>
                  <a:srgbClr val="CC3200"/>
                </a:solidFill>
                <a:latin typeface="Arial"/>
                <a:cs typeface="Arial"/>
              </a:rPr>
              <a:t> </a:t>
            </a:r>
            <a:r>
              <a:rPr sz="2000" b="1" spc="0" dirty="0" smtClean="0">
                <a:latin typeface="Arial"/>
                <a:cs typeface="Arial"/>
              </a:rPr>
              <a:t>(проведение педа</a:t>
            </a:r>
            <a:r>
              <a:rPr sz="2000" b="1" spc="5" dirty="0" smtClean="0">
                <a:latin typeface="Arial"/>
                <a:cs typeface="Arial"/>
              </a:rPr>
              <a:t>г</a:t>
            </a:r>
            <a:r>
              <a:rPr sz="2000" b="1" spc="0" dirty="0" smtClean="0">
                <a:latin typeface="Arial"/>
                <a:cs typeface="Arial"/>
              </a:rPr>
              <a:t>о</a:t>
            </a:r>
            <a:r>
              <a:rPr sz="2000" b="1" spc="5" dirty="0" smtClean="0">
                <a:latin typeface="Arial"/>
                <a:cs typeface="Arial"/>
              </a:rPr>
              <a:t>г</a:t>
            </a:r>
            <a:r>
              <a:rPr sz="2000" b="1" spc="0" dirty="0" smtClean="0">
                <a:latin typeface="Arial"/>
                <a:cs typeface="Arial"/>
              </a:rPr>
              <a:t>ическ</a:t>
            </a:r>
            <a:r>
              <a:rPr sz="2000" b="1" spc="-10" dirty="0" smtClean="0">
                <a:latin typeface="Arial"/>
                <a:cs typeface="Arial"/>
              </a:rPr>
              <a:t>и</a:t>
            </a:r>
            <a:r>
              <a:rPr sz="2000" b="1" spc="0" dirty="0" smtClean="0">
                <a:latin typeface="Arial"/>
                <a:cs typeface="Arial"/>
              </a:rPr>
              <a:t>х</a:t>
            </a:r>
            <a:r>
              <a:rPr sz="2000" b="1" spc="-45" dirty="0" smtClean="0">
                <a:latin typeface="Arial"/>
                <a:cs typeface="Arial"/>
              </a:rPr>
              <a:t> </a:t>
            </a:r>
            <a:r>
              <a:rPr sz="2000" b="1" spc="5" dirty="0" smtClean="0">
                <a:latin typeface="Arial"/>
                <a:cs typeface="Arial"/>
              </a:rPr>
              <a:t>м</a:t>
            </a:r>
            <a:r>
              <a:rPr sz="2000" b="1" spc="0" dirty="0" smtClean="0">
                <a:latin typeface="Arial"/>
                <a:cs typeface="Arial"/>
              </a:rPr>
              <a:t>ас</a:t>
            </a:r>
            <a:r>
              <a:rPr sz="2000" b="1" spc="-35" dirty="0" smtClean="0">
                <a:latin typeface="Arial"/>
                <a:cs typeface="Arial"/>
              </a:rPr>
              <a:t>т</a:t>
            </a:r>
            <a:r>
              <a:rPr sz="2000" b="1" spc="0" dirty="0" smtClean="0">
                <a:latin typeface="Arial"/>
                <a:cs typeface="Arial"/>
              </a:rPr>
              <a:t>ерских,</a:t>
            </a:r>
            <a:r>
              <a:rPr sz="2000" b="1" spc="-35" dirty="0" smtClean="0">
                <a:latin typeface="Arial"/>
                <a:cs typeface="Arial"/>
              </a:rPr>
              <a:t> </a:t>
            </a:r>
            <a:r>
              <a:rPr sz="2000" b="1" spc="0" dirty="0" smtClean="0">
                <a:latin typeface="Arial"/>
                <a:cs typeface="Arial"/>
              </a:rPr>
              <a:t>про</a:t>
            </a:r>
            <a:r>
              <a:rPr sz="2000" b="1" spc="-5" dirty="0" smtClean="0">
                <a:latin typeface="Arial"/>
                <a:cs typeface="Arial"/>
              </a:rPr>
              <a:t>бл</a:t>
            </a:r>
            <a:r>
              <a:rPr sz="2000" b="1" spc="0" dirty="0" smtClean="0">
                <a:latin typeface="Arial"/>
                <a:cs typeface="Arial"/>
              </a:rPr>
              <a:t>е</a:t>
            </a:r>
            <a:r>
              <a:rPr sz="2000" b="1" spc="5" dirty="0" smtClean="0">
                <a:latin typeface="Arial"/>
                <a:cs typeface="Arial"/>
              </a:rPr>
              <a:t>м</a:t>
            </a:r>
            <a:r>
              <a:rPr sz="2000" b="1" spc="0" dirty="0" smtClean="0">
                <a:latin typeface="Arial"/>
                <a:cs typeface="Arial"/>
              </a:rPr>
              <a:t>ных</a:t>
            </a:r>
            <a:r>
              <a:rPr sz="2000" b="1" spc="-30" dirty="0" smtClean="0">
                <a:latin typeface="Arial"/>
                <a:cs typeface="Arial"/>
              </a:rPr>
              <a:t> </a:t>
            </a:r>
            <a:r>
              <a:rPr sz="2000" b="1" spc="0" dirty="0" smtClean="0">
                <a:latin typeface="Arial"/>
                <a:cs typeface="Arial"/>
              </a:rPr>
              <a:t>се</a:t>
            </a:r>
            <a:r>
              <a:rPr sz="2000" b="1" spc="5" dirty="0" smtClean="0">
                <a:latin typeface="Arial"/>
                <a:cs typeface="Arial"/>
              </a:rPr>
              <a:t>м</a:t>
            </a:r>
            <a:r>
              <a:rPr sz="2000" b="1" spc="0" dirty="0" smtClean="0">
                <a:latin typeface="Arial"/>
                <a:cs typeface="Arial"/>
              </a:rPr>
              <a:t>инаров, диск</a:t>
            </a:r>
            <a:r>
              <a:rPr sz="2000" b="1" spc="-35" dirty="0" smtClean="0">
                <a:latin typeface="Arial"/>
                <a:cs typeface="Arial"/>
              </a:rPr>
              <a:t>у</a:t>
            </a:r>
            <a:r>
              <a:rPr sz="2000" b="1" spc="0" dirty="0" smtClean="0">
                <a:latin typeface="Arial"/>
                <a:cs typeface="Arial"/>
              </a:rPr>
              <a:t>ссионных</a:t>
            </a:r>
            <a:r>
              <a:rPr sz="2000" b="1" spc="-15" dirty="0" smtClean="0">
                <a:latin typeface="Arial"/>
                <a:cs typeface="Arial"/>
              </a:rPr>
              <a:t> </a:t>
            </a:r>
            <a:r>
              <a:rPr sz="2000" b="1" spc="0" dirty="0" smtClean="0">
                <a:latin typeface="Arial"/>
                <a:cs typeface="Arial"/>
              </a:rPr>
              <a:t>к</a:t>
            </a:r>
            <a:r>
              <a:rPr sz="2000" b="1" spc="-5" dirty="0" smtClean="0">
                <a:latin typeface="Arial"/>
                <a:cs typeface="Arial"/>
              </a:rPr>
              <a:t>л</a:t>
            </a:r>
            <a:r>
              <a:rPr sz="2000" b="1" spc="-35" dirty="0" smtClean="0">
                <a:latin typeface="Arial"/>
                <a:cs typeface="Arial"/>
              </a:rPr>
              <a:t>у</a:t>
            </a:r>
            <a:r>
              <a:rPr sz="2000" b="1" spc="-5" dirty="0" smtClean="0">
                <a:latin typeface="Arial"/>
                <a:cs typeface="Arial"/>
              </a:rPr>
              <a:t>б</a:t>
            </a:r>
            <a:r>
              <a:rPr sz="2000" b="1" spc="0" dirty="0" smtClean="0">
                <a:latin typeface="Arial"/>
                <a:cs typeface="Arial"/>
              </a:rPr>
              <a:t>ов, </a:t>
            </a:r>
            <a:r>
              <a:rPr sz="2000" b="1" spc="-35" dirty="0" smtClean="0">
                <a:latin typeface="Arial"/>
                <a:cs typeface="Arial"/>
              </a:rPr>
              <a:t>т</a:t>
            </a:r>
            <a:r>
              <a:rPr sz="2000" b="1" spc="0" dirty="0" smtClean="0">
                <a:latin typeface="Arial"/>
                <a:cs typeface="Arial"/>
              </a:rPr>
              <a:t>ворческих</a:t>
            </a:r>
            <a:r>
              <a:rPr sz="2000" b="1" spc="-20" dirty="0" smtClean="0">
                <a:latin typeface="Arial"/>
                <a:cs typeface="Arial"/>
              </a:rPr>
              <a:t> </a:t>
            </a:r>
            <a:r>
              <a:rPr sz="2000" b="1" spc="-5" dirty="0" smtClean="0">
                <a:latin typeface="Arial"/>
                <a:cs typeface="Arial"/>
              </a:rPr>
              <a:t>л</a:t>
            </a:r>
            <a:r>
              <a:rPr sz="2000" b="1" spc="0" dirty="0" smtClean="0">
                <a:latin typeface="Arial"/>
                <a:cs typeface="Arial"/>
              </a:rPr>
              <a:t>а</a:t>
            </a:r>
            <a:r>
              <a:rPr sz="2000" b="1" spc="-5" dirty="0" smtClean="0">
                <a:latin typeface="Arial"/>
                <a:cs typeface="Arial"/>
              </a:rPr>
              <a:t>б</a:t>
            </a:r>
            <a:r>
              <a:rPr sz="2000" b="1" spc="0" dirty="0" smtClean="0">
                <a:latin typeface="Arial"/>
                <a:cs typeface="Arial"/>
              </a:rPr>
              <a:t>ора</a:t>
            </a:r>
            <a:r>
              <a:rPr sz="2000" b="1" spc="-35" dirty="0" smtClean="0">
                <a:latin typeface="Arial"/>
                <a:cs typeface="Arial"/>
              </a:rPr>
              <a:t>т</a:t>
            </a:r>
            <a:r>
              <a:rPr sz="2000" b="1" spc="0" dirty="0" smtClean="0">
                <a:latin typeface="Arial"/>
                <a:cs typeface="Arial"/>
              </a:rPr>
              <a:t>орий)</a:t>
            </a:r>
            <a:endParaRPr sz="2000">
              <a:latin typeface="Arial"/>
              <a:cs typeface="Arial"/>
            </a:endParaRPr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400"/>
              </a:lnSpc>
              <a:spcBef>
                <a:spcPts val="11"/>
              </a:spcBef>
            </a:pPr>
            <a:endParaRPr sz="1400"/>
          </a:p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b="1" spc="-30" dirty="0" smtClean="0">
                <a:solidFill>
                  <a:srgbClr val="FF0065"/>
                </a:solidFill>
                <a:latin typeface="Arial"/>
                <a:cs typeface="Arial"/>
              </a:rPr>
              <a:t>О</a:t>
            </a:r>
            <a:r>
              <a:rPr sz="2800" b="1" spc="-20" dirty="0" smtClean="0">
                <a:solidFill>
                  <a:srgbClr val="FF0065"/>
                </a:solidFill>
                <a:latin typeface="Arial"/>
                <a:cs typeface="Arial"/>
              </a:rPr>
              <a:t>б</a:t>
            </a:r>
            <a:r>
              <a:rPr sz="2800" b="1" spc="-25" dirty="0" smtClean="0">
                <a:solidFill>
                  <a:srgbClr val="FF0065"/>
                </a:solidFill>
                <a:latin typeface="Arial"/>
                <a:cs typeface="Arial"/>
              </a:rPr>
              <a:t>о</a:t>
            </a:r>
            <a:r>
              <a:rPr sz="2800" b="1" spc="-20" dirty="0" smtClean="0">
                <a:solidFill>
                  <a:srgbClr val="FF0065"/>
                </a:solidFill>
                <a:latin typeface="Arial"/>
                <a:cs typeface="Arial"/>
              </a:rPr>
              <a:t>бщен</a:t>
            </a:r>
            <a:r>
              <a:rPr sz="2800" b="1" spc="-25" dirty="0" smtClean="0">
                <a:solidFill>
                  <a:srgbClr val="FF0065"/>
                </a:solidFill>
                <a:latin typeface="Arial"/>
                <a:cs typeface="Arial"/>
              </a:rPr>
              <a:t>и</a:t>
            </a:r>
            <a:r>
              <a:rPr sz="2800" b="1" spc="-20" dirty="0" smtClean="0">
                <a:solidFill>
                  <a:srgbClr val="FF0065"/>
                </a:solidFill>
                <a:latin typeface="Arial"/>
                <a:cs typeface="Arial"/>
              </a:rPr>
              <a:t>е</a:t>
            </a:r>
            <a:r>
              <a:rPr sz="2800" b="1" spc="10" dirty="0" smtClean="0">
                <a:solidFill>
                  <a:srgbClr val="FF0065"/>
                </a:solidFill>
                <a:latin typeface="Arial"/>
                <a:cs typeface="Arial"/>
              </a:rPr>
              <a:t> </a:t>
            </a:r>
            <a:r>
              <a:rPr sz="2800" b="1" spc="-20" dirty="0" smtClean="0">
                <a:solidFill>
                  <a:srgbClr val="FF0065"/>
                </a:solidFill>
                <a:latin typeface="Arial"/>
                <a:cs typeface="Arial"/>
              </a:rPr>
              <a:t>педаг</a:t>
            </a:r>
            <a:r>
              <a:rPr sz="2800" b="1" spc="-25" dirty="0" smtClean="0">
                <a:solidFill>
                  <a:srgbClr val="FF0065"/>
                </a:solidFill>
                <a:latin typeface="Arial"/>
                <a:cs typeface="Arial"/>
              </a:rPr>
              <a:t>о</a:t>
            </a:r>
            <a:r>
              <a:rPr sz="2800" b="1" spc="-15" dirty="0" smtClean="0">
                <a:solidFill>
                  <a:srgbClr val="FF0065"/>
                </a:solidFill>
                <a:latin typeface="Arial"/>
                <a:cs typeface="Arial"/>
              </a:rPr>
              <a:t>г</a:t>
            </a:r>
            <a:r>
              <a:rPr sz="2800" b="1" spc="-25" dirty="0" smtClean="0">
                <a:solidFill>
                  <a:srgbClr val="FF0065"/>
                </a:solidFill>
                <a:latin typeface="Arial"/>
                <a:cs typeface="Arial"/>
              </a:rPr>
              <a:t>ич</a:t>
            </a:r>
            <a:r>
              <a:rPr sz="2800" b="1" spc="-15" dirty="0" smtClean="0">
                <a:solidFill>
                  <a:srgbClr val="FF0065"/>
                </a:solidFill>
                <a:latin typeface="Arial"/>
                <a:cs typeface="Arial"/>
              </a:rPr>
              <a:t>еск</a:t>
            </a:r>
            <a:r>
              <a:rPr sz="2800" b="1" spc="-25" dirty="0" smtClean="0">
                <a:solidFill>
                  <a:srgbClr val="FF0065"/>
                </a:solidFill>
                <a:latin typeface="Arial"/>
                <a:cs typeface="Arial"/>
              </a:rPr>
              <a:t>о</a:t>
            </a:r>
            <a:r>
              <a:rPr sz="2800" b="1" spc="-15" dirty="0" smtClean="0">
                <a:solidFill>
                  <a:srgbClr val="FF0065"/>
                </a:solidFill>
                <a:latin typeface="Arial"/>
                <a:cs typeface="Arial"/>
              </a:rPr>
              <a:t>го</a:t>
            </a:r>
            <a:r>
              <a:rPr sz="2800" b="1" spc="15" dirty="0" smtClean="0">
                <a:solidFill>
                  <a:srgbClr val="FF0065"/>
                </a:solidFill>
                <a:latin typeface="Arial"/>
                <a:cs typeface="Arial"/>
              </a:rPr>
              <a:t> </a:t>
            </a:r>
            <a:r>
              <a:rPr sz="2800" b="1" spc="-25" dirty="0" smtClean="0">
                <a:solidFill>
                  <a:srgbClr val="FF0065"/>
                </a:solidFill>
                <a:latin typeface="Arial"/>
                <a:cs typeface="Arial"/>
              </a:rPr>
              <a:t>опы</a:t>
            </a:r>
            <a:r>
              <a:rPr sz="2800" b="1" spc="-65" dirty="0" smtClean="0">
                <a:solidFill>
                  <a:srgbClr val="FF0065"/>
                </a:solidFill>
                <a:latin typeface="Arial"/>
                <a:cs typeface="Arial"/>
              </a:rPr>
              <a:t>т</a:t>
            </a:r>
            <a:r>
              <a:rPr sz="2800" b="1" spc="-20" dirty="0" smtClean="0">
                <a:solidFill>
                  <a:srgbClr val="FF0065"/>
                </a:solidFill>
                <a:latin typeface="Arial"/>
                <a:cs typeface="Arial"/>
              </a:rPr>
              <a:t>а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02673" y="2330195"/>
            <a:ext cx="394715" cy="320039"/>
          </a:xfrm>
          <a:custGeom>
            <a:avLst/>
            <a:gdLst/>
            <a:ahLst/>
            <a:cxnLst/>
            <a:rect l="l" t="t" r="r" b="b"/>
            <a:pathLst>
              <a:path w="394715" h="320039">
                <a:moveTo>
                  <a:pt x="394715" y="320039"/>
                </a:moveTo>
                <a:lnTo>
                  <a:pt x="394715" y="0"/>
                </a:lnTo>
                <a:lnTo>
                  <a:pt x="198119" y="0"/>
                </a:lnTo>
                <a:lnTo>
                  <a:pt x="150408" y="4649"/>
                </a:lnTo>
                <a:lnTo>
                  <a:pt x="106936" y="17858"/>
                </a:lnTo>
                <a:lnTo>
                  <a:pt x="69059" y="38514"/>
                </a:lnTo>
                <a:lnTo>
                  <a:pt x="38136" y="65507"/>
                </a:lnTo>
                <a:lnTo>
                  <a:pt x="15525" y="97726"/>
                </a:lnTo>
                <a:lnTo>
                  <a:pt x="2584" y="134060"/>
                </a:lnTo>
                <a:lnTo>
                  <a:pt x="0" y="160019"/>
                </a:lnTo>
                <a:lnTo>
                  <a:pt x="654" y="173146"/>
                </a:lnTo>
                <a:lnTo>
                  <a:pt x="10070" y="210604"/>
                </a:lnTo>
                <a:lnTo>
                  <a:pt x="29609" y="244318"/>
                </a:lnTo>
                <a:lnTo>
                  <a:pt x="57911" y="273176"/>
                </a:lnTo>
                <a:lnTo>
                  <a:pt x="93621" y="296068"/>
                </a:lnTo>
                <a:lnTo>
                  <a:pt x="135379" y="311883"/>
                </a:lnTo>
                <a:lnTo>
                  <a:pt x="181829" y="319509"/>
                </a:lnTo>
                <a:lnTo>
                  <a:pt x="198119" y="320039"/>
                </a:lnTo>
                <a:lnTo>
                  <a:pt x="394715" y="320039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53905" y="682751"/>
            <a:ext cx="1944623" cy="489203"/>
          </a:xfrm>
          <a:custGeom>
            <a:avLst/>
            <a:gdLst/>
            <a:ahLst/>
            <a:cxnLst/>
            <a:rect l="l" t="t" r="r" b="b"/>
            <a:pathLst>
              <a:path w="1944623" h="489203">
                <a:moveTo>
                  <a:pt x="0" y="0"/>
                </a:moveTo>
                <a:lnTo>
                  <a:pt x="0" y="489203"/>
                </a:lnTo>
                <a:lnTo>
                  <a:pt x="1944623" y="489203"/>
                </a:lnTo>
                <a:lnTo>
                  <a:pt x="1944623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898525" y="682751"/>
            <a:ext cx="3864863" cy="489203"/>
          </a:xfrm>
          <a:custGeom>
            <a:avLst/>
            <a:gdLst/>
            <a:ahLst/>
            <a:cxnLst/>
            <a:rect l="l" t="t" r="r" b="b"/>
            <a:pathLst>
              <a:path w="3864863" h="489203">
                <a:moveTo>
                  <a:pt x="0" y="0"/>
                </a:moveTo>
                <a:lnTo>
                  <a:pt x="0" y="489203"/>
                </a:lnTo>
                <a:lnTo>
                  <a:pt x="3864863" y="489203"/>
                </a:lnTo>
                <a:lnTo>
                  <a:pt x="3864863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53905" y="1171955"/>
            <a:ext cx="1944623" cy="2011679"/>
          </a:xfrm>
          <a:custGeom>
            <a:avLst/>
            <a:gdLst/>
            <a:ahLst/>
            <a:cxnLst/>
            <a:rect l="l" t="t" r="r" b="b"/>
            <a:pathLst>
              <a:path w="1944623" h="2011679">
                <a:moveTo>
                  <a:pt x="0" y="0"/>
                </a:moveTo>
                <a:lnTo>
                  <a:pt x="0" y="2011679"/>
                </a:lnTo>
                <a:lnTo>
                  <a:pt x="1944623" y="2011679"/>
                </a:lnTo>
                <a:lnTo>
                  <a:pt x="1944623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898525" y="1171955"/>
            <a:ext cx="3864863" cy="2011679"/>
          </a:xfrm>
          <a:custGeom>
            <a:avLst/>
            <a:gdLst/>
            <a:ahLst/>
            <a:cxnLst/>
            <a:rect l="l" t="t" r="r" b="b"/>
            <a:pathLst>
              <a:path w="3864863" h="2011679">
                <a:moveTo>
                  <a:pt x="0" y="0"/>
                </a:moveTo>
                <a:lnTo>
                  <a:pt x="0" y="2011679"/>
                </a:lnTo>
                <a:lnTo>
                  <a:pt x="3864863" y="2011679"/>
                </a:lnTo>
                <a:lnTo>
                  <a:pt x="3864863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53905" y="3183635"/>
            <a:ext cx="1944623" cy="2285999"/>
          </a:xfrm>
          <a:custGeom>
            <a:avLst/>
            <a:gdLst/>
            <a:ahLst/>
            <a:cxnLst/>
            <a:rect l="l" t="t" r="r" b="b"/>
            <a:pathLst>
              <a:path w="1944623" h="2285999">
                <a:moveTo>
                  <a:pt x="0" y="0"/>
                </a:moveTo>
                <a:lnTo>
                  <a:pt x="0" y="2285999"/>
                </a:lnTo>
                <a:lnTo>
                  <a:pt x="1944623" y="2285999"/>
                </a:lnTo>
                <a:lnTo>
                  <a:pt x="1944623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53905" y="5469635"/>
            <a:ext cx="1944623" cy="1431035"/>
          </a:xfrm>
          <a:custGeom>
            <a:avLst/>
            <a:gdLst/>
            <a:ahLst/>
            <a:cxnLst/>
            <a:rect l="l" t="t" r="r" b="b"/>
            <a:pathLst>
              <a:path w="1944623" h="1431035">
                <a:moveTo>
                  <a:pt x="0" y="0"/>
                </a:moveTo>
                <a:lnTo>
                  <a:pt x="0" y="1431035"/>
                </a:lnTo>
                <a:lnTo>
                  <a:pt x="1944623" y="1431035"/>
                </a:lnTo>
                <a:lnTo>
                  <a:pt x="1944623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898525" y="676655"/>
            <a:ext cx="0" cy="6230111"/>
          </a:xfrm>
          <a:custGeom>
            <a:avLst/>
            <a:gdLst/>
            <a:ahLst/>
            <a:cxnLst/>
            <a:rect l="l" t="t" r="r" b="b"/>
            <a:pathLst>
              <a:path h="6230111">
                <a:moveTo>
                  <a:pt x="0" y="0"/>
                </a:moveTo>
                <a:lnTo>
                  <a:pt x="0" y="6230111"/>
                </a:lnTo>
              </a:path>
            </a:pathLst>
          </a:custGeom>
          <a:ln w="1346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762628" y="676655"/>
            <a:ext cx="0" cy="6230111"/>
          </a:xfrm>
          <a:custGeom>
            <a:avLst/>
            <a:gdLst/>
            <a:ahLst/>
            <a:cxnLst/>
            <a:rect l="l" t="t" r="r" b="b"/>
            <a:pathLst>
              <a:path h="6230111">
                <a:moveTo>
                  <a:pt x="0" y="0"/>
                </a:moveTo>
                <a:lnTo>
                  <a:pt x="0" y="6230111"/>
                </a:lnTo>
              </a:path>
            </a:pathLst>
          </a:custGeom>
          <a:ln w="1498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47809" y="1171955"/>
            <a:ext cx="8726423" cy="0"/>
          </a:xfrm>
          <a:custGeom>
            <a:avLst/>
            <a:gdLst/>
            <a:ahLst/>
            <a:cxnLst/>
            <a:rect l="l" t="t" r="r" b="b"/>
            <a:pathLst>
              <a:path w="8726423">
                <a:moveTo>
                  <a:pt x="8726423" y="0"/>
                </a:moveTo>
                <a:lnTo>
                  <a:pt x="0" y="0"/>
                </a:lnTo>
              </a:path>
            </a:pathLst>
          </a:custGeom>
          <a:ln w="1346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47809" y="3183635"/>
            <a:ext cx="8726423" cy="0"/>
          </a:xfrm>
          <a:custGeom>
            <a:avLst/>
            <a:gdLst/>
            <a:ahLst/>
            <a:cxnLst/>
            <a:rect l="l" t="t" r="r" b="b"/>
            <a:pathLst>
              <a:path w="8726423">
                <a:moveTo>
                  <a:pt x="8726423" y="0"/>
                </a:moveTo>
                <a:lnTo>
                  <a:pt x="0" y="0"/>
                </a:lnTo>
              </a:path>
            </a:pathLst>
          </a:custGeom>
          <a:ln w="1346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47809" y="5469635"/>
            <a:ext cx="8726423" cy="0"/>
          </a:xfrm>
          <a:custGeom>
            <a:avLst/>
            <a:gdLst/>
            <a:ahLst/>
            <a:cxnLst/>
            <a:rect l="l" t="t" r="r" b="b"/>
            <a:pathLst>
              <a:path w="8726423">
                <a:moveTo>
                  <a:pt x="8726423" y="0"/>
                </a:moveTo>
                <a:lnTo>
                  <a:pt x="0" y="0"/>
                </a:lnTo>
              </a:path>
            </a:pathLst>
          </a:custGeom>
          <a:ln w="1346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53905" y="676655"/>
            <a:ext cx="0" cy="6230111"/>
          </a:xfrm>
          <a:custGeom>
            <a:avLst/>
            <a:gdLst/>
            <a:ahLst/>
            <a:cxnLst/>
            <a:rect l="l" t="t" r="r" b="b"/>
            <a:pathLst>
              <a:path h="6230111">
                <a:moveTo>
                  <a:pt x="0" y="0"/>
                </a:moveTo>
                <a:lnTo>
                  <a:pt x="0" y="6230111"/>
                </a:lnTo>
              </a:path>
            </a:pathLst>
          </a:custGeom>
          <a:ln w="1346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668133" y="676655"/>
            <a:ext cx="0" cy="6230111"/>
          </a:xfrm>
          <a:custGeom>
            <a:avLst/>
            <a:gdLst/>
            <a:ahLst/>
            <a:cxnLst/>
            <a:rect l="l" t="t" r="r" b="b"/>
            <a:pathLst>
              <a:path h="6230111">
                <a:moveTo>
                  <a:pt x="0" y="0"/>
                </a:moveTo>
                <a:lnTo>
                  <a:pt x="0" y="6230111"/>
                </a:lnTo>
              </a:path>
            </a:pathLst>
          </a:custGeom>
          <a:ln w="1346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47809" y="682751"/>
            <a:ext cx="8726423" cy="0"/>
          </a:xfrm>
          <a:custGeom>
            <a:avLst/>
            <a:gdLst/>
            <a:ahLst/>
            <a:cxnLst/>
            <a:rect l="l" t="t" r="r" b="b"/>
            <a:pathLst>
              <a:path w="8726423">
                <a:moveTo>
                  <a:pt x="8726423" y="0"/>
                </a:moveTo>
                <a:lnTo>
                  <a:pt x="0" y="0"/>
                </a:lnTo>
              </a:path>
            </a:pathLst>
          </a:custGeom>
          <a:ln w="1346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947809" y="6899909"/>
            <a:ext cx="8726423" cy="0"/>
          </a:xfrm>
          <a:custGeom>
            <a:avLst/>
            <a:gdLst/>
            <a:ahLst/>
            <a:cxnLst/>
            <a:rect l="l" t="t" r="r" b="b"/>
            <a:pathLst>
              <a:path w="8726423">
                <a:moveTo>
                  <a:pt x="8726423" y="0"/>
                </a:moveTo>
                <a:lnTo>
                  <a:pt x="0" y="0"/>
                </a:lnTo>
              </a:path>
            </a:pathLst>
          </a:custGeom>
          <a:ln w="1498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1575193" y="722375"/>
            <a:ext cx="702945" cy="2851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spc="-5" dirty="0" smtClean="0">
                <a:latin typeface="Arial"/>
                <a:cs typeface="Arial"/>
              </a:rPr>
              <a:t>С</a:t>
            </a:r>
            <a:r>
              <a:rPr sz="1800" b="1" spc="-15" dirty="0" smtClean="0">
                <a:latin typeface="Arial"/>
                <a:cs typeface="Arial"/>
              </a:rPr>
              <a:t>о</a:t>
            </a:r>
            <a:r>
              <a:rPr sz="1800" b="1" spc="-45" dirty="0" smtClean="0">
                <a:latin typeface="Arial"/>
                <a:cs typeface="Arial"/>
              </a:rPr>
              <a:t>в</a:t>
            </a:r>
            <a:r>
              <a:rPr sz="1800" b="1" spc="-30" dirty="0" smtClean="0">
                <a:latin typeface="Arial"/>
                <a:cs typeface="Arial"/>
              </a:rPr>
              <a:t>е</a:t>
            </a:r>
            <a:r>
              <a:rPr sz="1800" b="1" spc="-10" dirty="0" smtClean="0">
                <a:latin typeface="Arial"/>
                <a:cs typeface="Arial"/>
              </a:rPr>
              <a:t>т</a:t>
            </a:r>
            <a:endParaRPr sz="18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653928" y="722375"/>
            <a:ext cx="2353310" cy="2851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latin typeface="Arial"/>
                <a:cs typeface="Arial"/>
              </a:rPr>
              <a:t>К</a:t>
            </a:r>
            <a:r>
              <a:rPr sz="1800" b="1" spc="-35" dirty="0" smtClean="0">
                <a:latin typeface="Arial"/>
                <a:cs typeface="Arial"/>
              </a:rPr>
              <a:t>о</a:t>
            </a:r>
            <a:r>
              <a:rPr sz="1800" b="1" spc="-15" dirty="0" smtClean="0">
                <a:latin typeface="Arial"/>
                <a:cs typeface="Arial"/>
              </a:rPr>
              <a:t>мп</a:t>
            </a:r>
            <a:r>
              <a:rPr sz="1800" b="1" spc="-30" dirty="0" smtClean="0">
                <a:latin typeface="Arial"/>
                <a:cs typeface="Arial"/>
              </a:rPr>
              <a:t>е</a:t>
            </a:r>
            <a:r>
              <a:rPr sz="1800" b="1" spc="-40" dirty="0" smtClean="0">
                <a:latin typeface="Arial"/>
                <a:cs typeface="Arial"/>
              </a:rPr>
              <a:t>т</a:t>
            </a:r>
            <a:r>
              <a:rPr sz="1800" b="1" spc="-10" dirty="0" smtClean="0">
                <a:latin typeface="Arial"/>
                <a:cs typeface="Arial"/>
              </a:rPr>
              <a:t>е</a:t>
            </a:r>
            <a:r>
              <a:rPr sz="1800" b="1" spc="0" dirty="0" smtClean="0">
                <a:latin typeface="Arial"/>
                <a:cs typeface="Arial"/>
              </a:rPr>
              <a:t>н</a:t>
            </a:r>
            <a:r>
              <a:rPr sz="1800" b="1" spc="-20" dirty="0" smtClean="0">
                <a:latin typeface="Arial"/>
                <a:cs typeface="Arial"/>
              </a:rPr>
              <a:t>ци</a:t>
            </a:r>
            <a:r>
              <a:rPr sz="1800" b="1" spc="0" dirty="0" smtClean="0">
                <a:latin typeface="Arial"/>
                <a:cs typeface="Arial"/>
              </a:rPr>
              <a:t>я</a:t>
            </a:r>
            <a:r>
              <a:rPr sz="1800" b="1" spc="45" dirty="0" smtClean="0">
                <a:latin typeface="Arial"/>
                <a:cs typeface="Arial"/>
              </a:rPr>
              <a:t> </a:t>
            </a:r>
            <a:r>
              <a:rPr sz="1800" b="1" spc="-10" dirty="0" smtClean="0">
                <a:latin typeface="Arial"/>
                <a:cs typeface="Arial"/>
              </a:rPr>
              <a:t>с</a:t>
            </a:r>
            <a:r>
              <a:rPr sz="1800" b="1" spc="-15" dirty="0" smtClean="0">
                <a:latin typeface="Arial"/>
                <a:cs typeface="Arial"/>
              </a:rPr>
              <a:t>о</a:t>
            </a:r>
            <a:r>
              <a:rPr sz="1800" b="1" spc="-45" dirty="0" smtClean="0">
                <a:latin typeface="Arial"/>
                <a:cs typeface="Arial"/>
              </a:rPr>
              <a:t>в</a:t>
            </a:r>
            <a:r>
              <a:rPr sz="1800" b="1" spc="-30" dirty="0" smtClean="0">
                <a:latin typeface="Arial"/>
                <a:cs typeface="Arial"/>
              </a:rPr>
              <a:t>е</a:t>
            </a:r>
            <a:r>
              <a:rPr sz="1800" b="1" spc="-40" dirty="0" smtClean="0">
                <a:latin typeface="Arial"/>
                <a:cs typeface="Arial"/>
              </a:rPr>
              <a:t>т</a:t>
            </a:r>
            <a:r>
              <a:rPr sz="1800" b="1" spc="0" dirty="0" smtClean="0">
                <a:latin typeface="Arial"/>
                <a:cs typeface="Arial"/>
              </a:rPr>
              <a:t>а</a:t>
            </a:r>
            <a:endParaRPr sz="18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380154" y="722375"/>
            <a:ext cx="1669414" cy="2851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spc="-5" dirty="0" smtClean="0">
                <a:latin typeface="Arial"/>
                <a:cs typeface="Arial"/>
              </a:rPr>
              <a:t>С</a:t>
            </a:r>
            <a:r>
              <a:rPr sz="1800" b="1" spc="-35" dirty="0" smtClean="0">
                <a:latin typeface="Arial"/>
                <a:cs typeface="Arial"/>
              </a:rPr>
              <a:t>о</a:t>
            </a:r>
            <a:r>
              <a:rPr sz="1800" b="1" spc="-20" dirty="0" smtClean="0">
                <a:latin typeface="Arial"/>
                <a:cs typeface="Arial"/>
              </a:rPr>
              <a:t>у</a:t>
            </a:r>
            <a:r>
              <a:rPr sz="1800" b="1" spc="0" dirty="0" smtClean="0">
                <a:latin typeface="Arial"/>
                <a:cs typeface="Arial"/>
              </a:rPr>
              <a:t>п</a:t>
            </a:r>
            <a:r>
              <a:rPr sz="1800" b="1" spc="-15" dirty="0" smtClean="0">
                <a:latin typeface="Arial"/>
                <a:cs typeface="Arial"/>
              </a:rPr>
              <a:t>р</a:t>
            </a:r>
            <a:r>
              <a:rPr sz="1800" b="1" spc="-10" dirty="0" smtClean="0">
                <a:latin typeface="Arial"/>
                <a:cs typeface="Arial"/>
              </a:rPr>
              <a:t>а</a:t>
            </a:r>
            <a:r>
              <a:rPr sz="1800" b="1" spc="-45" dirty="0" smtClean="0">
                <a:latin typeface="Arial"/>
                <a:cs typeface="Arial"/>
              </a:rPr>
              <a:t>в</a:t>
            </a:r>
            <a:r>
              <a:rPr sz="1800" b="1" spc="-30" dirty="0" smtClean="0">
                <a:latin typeface="Arial"/>
                <a:cs typeface="Arial"/>
              </a:rPr>
              <a:t>л</a:t>
            </a:r>
            <a:r>
              <a:rPr sz="1800" b="1" spc="-10" dirty="0" smtClean="0">
                <a:latin typeface="Arial"/>
                <a:cs typeface="Arial"/>
              </a:rPr>
              <a:t>е</a:t>
            </a:r>
            <a:r>
              <a:rPr sz="1800" b="1" spc="0" dirty="0" smtClean="0">
                <a:latin typeface="Arial"/>
                <a:cs typeface="Arial"/>
              </a:rPr>
              <a:t>н</a:t>
            </a:r>
            <a:r>
              <a:rPr sz="1800" b="1" spc="-20" dirty="0" smtClean="0">
                <a:latin typeface="Arial"/>
                <a:cs typeface="Arial"/>
              </a:rPr>
              <a:t>и</a:t>
            </a:r>
            <a:r>
              <a:rPr sz="1800" b="1" spc="0" dirty="0" smtClean="0">
                <a:latin typeface="Arial"/>
                <a:cs typeface="Arial"/>
              </a:rPr>
              <a:t>е</a:t>
            </a:r>
            <a:endParaRPr sz="18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032649" y="1211579"/>
            <a:ext cx="1750060" cy="2851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i="1" dirty="0" smtClean="0">
                <a:latin typeface="Arial"/>
                <a:cs typeface="Arial"/>
              </a:rPr>
              <a:t>П</a:t>
            </a:r>
            <a:r>
              <a:rPr sz="1800" b="1" i="1" spc="15" dirty="0" smtClean="0">
                <a:latin typeface="Arial"/>
                <a:cs typeface="Arial"/>
              </a:rPr>
              <a:t>е</a:t>
            </a:r>
            <a:r>
              <a:rPr sz="1800" b="1" i="1" spc="0" dirty="0" smtClean="0">
                <a:latin typeface="Arial"/>
                <a:cs typeface="Arial"/>
              </a:rPr>
              <a:t>д</a:t>
            </a:r>
            <a:r>
              <a:rPr sz="1800" b="1" i="1" spc="-10" dirty="0" smtClean="0">
                <a:latin typeface="Arial"/>
                <a:cs typeface="Arial"/>
              </a:rPr>
              <a:t>а</a:t>
            </a:r>
            <a:r>
              <a:rPr sz="1800" b="1" i="1" spc="-60" dirty="0" smtClean="0">
                <a:latin typeface="Arial"/>
                <a:cs typeface="Arial"/>
              </a:rPr>
              <a:t>г</a:t>
            </a:r>
            <a:r>
              <a:rPr sz="1800" b="1" i="1" spc="-15" dirty="0" smtClean="0">
                <a:latin typeface="Arial"/>
                <a:cs typeface="Arial"/>
              </a:rPr>
              <a:t>оги</a:t>
            </a:r>
            <a:r>
              <a:rPr sz="1800" b="1" i="1" spc="-10" dirty="0" smtClean="0">
                <a:latin typeface="Arial"/>
                <a:cs typeface="Arial"/>
              </a:rPr>
              <a:t>ч</a:t>
            </a:r>
            <a:r>
              <a:rPr sz="1800" b="1" i="1" spc="15" dirty="0" smtClean="0">
                <a:latin typeface="Arial"/>
                <a:cs typeface="Arial"/>
              </a:rPr>
              <a:t>е</a:t>
            </a:r>
            <a:r>
              <a:rPr sz="1800" b="1" i="1" spc="-10" dirty="0" smtClean="0">
                <a:latin typeface="Arial"/>
                <a:cs typeface="Arial"/>
              </a:rPr>
              <a:t>ски</a:t>
            </a:r>
            <a:endParaRPr sz="18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032649" y="1485899"/>
            <a:ext cx="165100" cy="2851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i="1" spc="-15" dirty="0" smtClean="0">
                <a:latin typeface="Arial"/>
                <a:cs typeface="Arial"/>
              </a:rPr>
              <a:t>й</a:t>
            </a:r>
            <a:endParaRPr sz="18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032649" y="1760219"/>
            <a:ext cx="755015" cy="2851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i="1" spc="-10" dirty="0" smtClean="0">
                <a:latin typeface="Arial"/>
                <a:cs typeface="Arial"/>
              </a:rPr>
              <a:t>с</a:t>
            </a:r>
            <a:r>
              <a:rPr sz="1800" b="1" i="1" spc="-15" dirty="0" smtClean="0">
                <a:latin typeface="Arial"/>
                <a:cs typeface="Arial"/>
              </a:rPr>
              <a:t>о</a:t>
            </a:r>
            <a:r>
              <a:rPr sz="1800" b="1" i="1" spc="-45" dirty="0" smtClean="0">
                <a:latin typeface="Arial"/>
                <a:cs typeface="Arial"/>
              </a:rPr>
              <a:t>в</a:t>
            </a:r>
            <a:r>
              <a:rPr sz="1800" b="1" i="1" spc="-10" dirty="0" smtClean="0">
                <a:latin typeface="Arial"/>
                <a:cs typeface="Arial"/>
              </a:rPr>
              <a:t>е</a:t>
            </a:r>
            <a:r>
              <a:rPr sz="1800" b="1" i="1" spc="0" dirty="0" smtClean="0">
                <a:latin typeface="Arial"/>
                <a:cs typeface="Arial"/>
              </a:rPr>
              <a:t>т</a:t>
            </a:r>
            <a:endParaRPr sz="18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977272" y="1211579"/>
            <a:ext cx="3652520" cy="19310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511809">
              <a:lnSpc>
                <a:spcPct val="100000"/>
              </a:lnSpc>
            </a:pPr>
            <a:r>
              <a:rPr sz="1800" spc="-15" dirty="0" smtClean="0">
                <a:latin typeface="Arial"/>
                <a:cs typeface="Arial"/>
              </a:rPr>
              <a:t>Оп</a:t>
            </a:r>
            <a:r>
              <a:rPr sz="1800" spc="-10" dirty="0" smtClean="0">
                <a:latin typeface="Arial"/>
                <a:cs typeface="Arial"/>
              </a:rPr>
              <a:t>р</a:t>
            </a:r>
            <a:r>
              <a:rPr sz="1800" spc="-45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д</a:t>
            </a:r>
            <a:r>
              <a:rPr sz="1800" spc="-7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л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0" dirty="0" smtClean="0">
                <a:latin typeface="Arial"/>
                <a:cs typeface="Arial"/>
              </a:rPr>
              <a:t>ие </a:t>
            </a:r>
            <a:r>
              <a:rPr sz="1800" spc="-15" dirty="0" smtClean="0">
                <a:latin typeface="Arial"/>
                <a:cs typeface="Arial"/>
              </a:rPr>
              <a:t>п</a:t>
            </a:r>
            <a:r>
              <a:rPr sz="1800" spc="-25" dirty="0" smtClean="0">
                <a:latin typeface="Arial"/>
                <a:cs typeface="Arial"/>
              </a:rPr>
              <a:t>ут</a:t>
            </a:r>
            <a:r>
              <a:rPr sz="1800" spc="-10" dirty="0" smtClean="0">
                <a:latin typeface="Arial"/>
                <a:cs typeface="Arial"/>
              </a:rPr>
              <a:t>ей</a:t>
            </a:r>
            <a:r>
              <a:rPr sz="1800" spc="15" dirty="0" smtClean="0">
                <a:latin typeface="Arial"/>
                <a:cs typeface="Arial"/>
              </a:rPr>
              <a:t> </a:t>
            </a:r>
            <a:r>
              <a:rPr sz="1800" spc="-10" dirty="0" smtClean="0">
                <a:latin typeface="Arial"/>
                <a:cs typeface="Arial"/>
              </a:rPr>
              <a:t>р</a:t>
            </a:r>
            <a:r>
              <a:rPr sz="1800" spc="-30" dirty="0" smtClean="0">
                <a:latin typeface="Arial"/>
                <a:cs typeface="Arial"/>
              </a:rPr>
              <a:t>а</a:t>
            </a:r>
            <a:r>
              <a:rPr sz="1800" spc="0" dirty="0" smtClean="0">
                <a:latin typeface="Arial"/>
                <a:cs typeface="Arial"/>
              </a:rPr>
              <a:t>зв</a:t>
            </a:r>
            <a:r>
              <a:rPr sz="1800" spc="-10" dirty="0" smtClean="0">
                <a:latin typeface="Arial"/>
                <a:cs typeface="Arial"/>
              </a:rPr>
              <a:t>ития</a:t>
            </a:r>
            <a:r>
              <a:rPr sz="1800" spc="-5" dirty="0" smtClean="0">
                <a:latin typeface="Arial"/>
                <a:cs typeface="Arial"/>
              </a:rPr>
              <a:t> </a:t>
            </a:r>
            <a:r>
              <a:rPr sz="1800" spc="-25" dirty="0" smtClean="0">
                <a:latin typeface="Arial"/>
                <a:cs typeface="Arial"/>
              </a:rPr>
              <a:t>у</a:t>
            </a:r>
            <a:r>
              <a:rPr sz="1800" spc="-15" dirty="0" smtClean="0">
                <a:latin typeface="Arial"/>
                <a:cs typeface="Arial"/>
              </a:rPr>
              <a:t>ч</a:t>
            </a:r>
            <a:r>
              <a:rPr sz="1800" spc="-10" dirty="0" smtClean="0">
                <a:latin typeface="Arial"/>
                <a:cs typeface="Arial"/>
              </a:rPr>
              <a:t>р</a:t>
            </a:r>
            <a:r>
              <a:rPr sz="1800" spc="-35" dirty="0" smtClean="0">
                <a:latin typeface="Arial"/>
                <a:cs typeface="Arial"/>
              </a:rPr>
              <a:t>е</a:t>
            </a:r>
            <a:r>
              <a:rPr sz="1800" spc="-20" dirty="0" smtClean="0">
                <a:latin typeface="Arial"/>
                <a:cs typeface="Arial"/>
              </a:rPr>
              <a:t>ж</a:t>
            </a:r>
            <a:r>
              <a:rPr sz="1800" spc="0" dirty="0" smtClean="0">
                <a:latin typeface="Arial"/>
                <a:cs typeface="Arial"/>
              </a:rPr>
              <a:t>д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0" dirty="0" smtClean="0">
                <a:latin typeface="Arial"/>
                <a:cs typeface="Arial"/>
              </a:rPr>
              <a:t>и</a:t>
            </a:r>
            <a:r>
              <a:rPr sz="1800" spc="-15" dirty="0" smtClean="0">
                <a:latin typeface="Arial"/>
                <a:cs typeface="Arial"/>
              </a:rPr>
              <a:t>я</a:t>
            </a:r>
            <a:r>
              <a:rPr sz="1800" spc="0" dirty="0" smtClean="0"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  <a:p>
            <a:pPr marL="12700" marR="116205" indent="0">
              <a:lnSpc>
                <a:spcPct val="100000"/>
              </a:lnSpc>
            </a:pPr>
            <a:r>
              <a:rPr sz="1800" spc="-15" dirty="0" smtClean="0">
                <a:latin typeface="Arial"/>
                <a:cs typeface="Arial"/>
              </a:rPr>
              <a:t>О</a:t>
            </a:r>
            <a:r>
              <a:rPr sz="1800" spc="-40" dirty="0" smtClean="0">
                <a:latin typeface="Arial"/>
                <a:cs typeface="Arial"/>
              </a:rPr>
              <a:t>ц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30" dirty="0" smtClean="0">
                <a:latin typeface="Arial"/>
                <a:cs typeface="Arial"/>
              </a:rPr>
              <a:t>к</a:t>
            </a:r>
            <a:r>
              <a:rPr sz="1800" spc="0" dirty="0" smtClean="0">
                <a:latin typeface="Arial"/>
                <a:cs typeface="Arial"/>
              </a:rPr>
              <a:t>а</a:t>
            </a:r>
            <a:r>
              <a:rPr sz="1800" spc="-5" dirty="0" smtClean="0">
                <a:latin typeface="Arial"/>
                <a:cs typeface="Arial"/>
              </a:rPr>
              <a:t> </a:t>
            </a:r>
            <a:r>
              <a:rPr sz="1800" spc="0" dirty="0" smtClean="0">
                <a:latin typeface="Arial"/>
                <a:cs typeface="Arial"/>
              </a:rPr>
              <a:t>л</a:t>
            </a:r>
            <a:r>
              <a:rPr sz="1800" spc="-25" dirty="0" smtClean="0">
                <a:latin typeface="Arial"/>
                <a:cs typeface="Arial"/>
              </a:rPr>
              <a:t>у</a:t>
            </a:r>
            <a:r>
              <a:rPr sz="1800" spc="-15" dirty="0" smtClean="0">
                <a:latin typeface="Arial"/>
                <a:cs typeface="Arial"/>
              </a:rPr>
              <a:t>ч</a:t>
            </a:r>
            <a:r>
              <a:rPr sz="1800" spc="-5" dirty="0" smtClean="0">
                <a:latin typeface="Arial"/>
                <a:cs typeface="Arial"/>
              </a:rPr>
              <a:t>ш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-45" dirty="0" smtClean="0">
                <a:latin typeface="Arial"/>
                <a:cs typeface="Arial"/>
              </a:rPr>
              <a:t>г</a:t>
            </a:r>
            <a:r>
              <a:rPr sz="1800" spc="0" dirty="0" smtClean="0">
                <a:latin typeface="Arial"/>
                <a:cs typeface="Arial"/>
              </a:rPr>
              <a:t>о</a:t>
            </a:r>
            <a:r>
              <a:rPr sz="1800" spc="35" dirty="0" smtClean="0">
                <a:latin typeface="Arial"/>
                <a:cs typeface="Arial"/>
              </a:rPr>
              <a:t> </a:t>
            </a:r>
            <a:r>
              <a:rPr sz="1800" spc="-15" dirty="0" smtClean="0">
                <a:latin typeface="Arial"/>
                <a:cs typeface="Arial"/>
              </a:rPr>
              <a:t>п</a:t>
            </a:r>
            <a:r>
              <a:rPr sz="1800" spc="-45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д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-45" dirty="0" smtClean="0">
                <a:latin typeface="Arial"/>
                <a:cs typeface="Arial"/>
              </a:rPr>
              <a:t>г</a:t>
            </a:r>
            <a:r>
              <a:rPr sz="1800" spc="-10" dirty="0" smtClean="0">
                <a:latin typeface="Arial"/>
                <a:cs typeface="Arial"/>
              </a:rPr>
              <a:t>оги</a:t>
            </a:r>
            <a:r>
              <a:rPr sz="1800" spc="-15" dirty="0" smtClean="0">
                <a:latin typeface="Arial"/>
                <a:cs typeface="Arial"/>
              </a:rPr>
              <a:t>ч</a:t>
            </a:r>
            <a:r>
              <a:rPr sz="1800" spc="-10" dirty="0" smtClean="0">
                <a:latin typeface="Arial"/>
                <a:cs typeface="Arial"/>
              </a:rPr>
              <a:t>ес</a:t>
            </a:r>
            <a:r>
              <a:rPr sz="1800" spc="15" dirty="0" smtClean="0">
                <a:latin typeface="Arial"/>
                <a:cs typeface="Arial"/>
              </a:rPr>
              <a:t>к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-45" dirty="0" smtClean="0">
                <a:latin typeface="Arial"/>
                <a:cs typeface="Arial"/>
              </a:rPr>
              <a:t>г</a:t>
            </a:r>
            <a:r>
              <a:rPr sz="1800" spc="0" dirty="0" smtClean="0">
                <a:latin typeface="Arial"/>
                <a:cs typeface="Arial"/>
              </a:rPr>
              <a:t>о 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-15" dirty="0" smtClean="0">
                <a:latin typeface="Arial"/>
                <a:cs typeface="Arial"/>
              </a:rPr>
              <a:t>пы</a:t>
            </a:r>
            <a:r>
              <a:rPr sz="1800" spc="-25" dirty="0" smtClean="0">
                <a:latin typeface="Arial"/>
                <a:cs typeface="Arial"/>
              </a:rPr>
              <a:t>т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0" dirty="0" smtClean="0"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  <a:p>
            <a:pPr marL="12700" marR="12700">
              <a:lnSpc>
                <a:spcPct val="100000"/>
              </a:lnSpc>
            </a:pPr>
            <a:r>
              <a:rPr sz="1800" spc="-5" dirty="0" smtClean="0">
                <a:latin typeface="Arial"/>
                <a:cs typeface="Arial"/>
              </a:rPr>
              <a:t>У</a:t>
            </a:r>
            <a:r>
              <a:rPr sz="1800" spc="0" dirty="0" smtClean="0">
                <a:latin typeface="Arial"/>
                <a:cs typeface="Arial"/>
              </a:rPr>
              <a:t>т</a:t>
            </a:r>
            <a:r>
              <a:rPr sz="1800" spc="-25" dirty="0" smtClean="0">
                <a:latin typeface="Arial"/>
                <a:cs typeface="Arial"/>
              </a:rPr>
              <a:t>в</a:t>
            </a:r>
            <a:r>
              <a:rPr sz="1800" spc="-10" dirty="0" smtClean="0">
                <a:latin typeface="Arial"/>
                <a:cs typeface="Arial"/>
              </a:rPr>
              <a:t>ер</a:t>
            </a:r>
            <a:r>
              <a:rPr sz="1800" spc="-20" dirty="0" smtClean="0">
                <a:latin typeface="Arial"/>
                <a:cs typeface="Arial"/>
              </a:rPr>
              <a:t>ж</a:t>
            </a:r>
            <a:r>
              <a:rPr sz="1800" spc="0" dirty="0" smtClean="0">
                <a:latin typeface="Arial"/>
                <a:cs typeface="Arial"/>
              </a:rPr>
              <a:t>д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0" dirty="0" smtClean="0">
                <a:latin typeface="Arial"/>
                <a:cs typeface="Arial"/>
              </a:rPr>
              <a:t>ие </a:t>
            </a:r>
            <a:r>
              <a:rPr sz="1800" spc="-15" dirty="0" smtClean="0">
                <a:latin typeface="Arial"/>
                <a:cs typeface="Arial"/>
              </a:rPr>
              <a:t>п</a:t>
            </a:r>
            <a:r>
              <a:rPr sz="1800" spc="0" dirty="0" smtClean="0">
                <a:latin typeface="Arial"/>
                <a:cs typeface="Arial"/>
              </a:rPr>
              <a:t>л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0" dirty="0" smtClean="0">
                <a:latin typeface="Arial"/>
                <a:cs typeface="Arial"/>
              </a:rPr>
              <a:t>в</a:t>
            </a:r>
            <a:r>
              <a:rPr sz="1800" spc="20" dirty="0" smtClean="0">
                <a:latin typeface="Arial"/>
                <a:cs typeface="Arial"/>
              </a:rPr>
              <a:t> </a:t>
            </a:r>
            <a:r>
              <a:rPr sz="1800" spc="-10" dirty="0" smtClean="0">
                <a:latin typeface="Arial"/>
                <a:cs typeface="Arial"/>
              </a:rPr>
              <a:t>и </a:t>
            </a:r>
            <a:r>
              <a:rPr sz="1800" spc="-15" dirty="0" smtClean="0">
                <a:latin typeface="Arial"/>
                <a:cs typeface="Arial"/>
              </a:rPr>
              <a:t>П</a:t>
            </a:r>
            <a:r>
              <a:rPr sz="1800" spc="-10" dirty="0" smtClean="0">
                <a:latin typeface="Arial"/>
                <a:cs typeface="Arial"/>
              </a:rPr>
              <a:t>рогра</a:t>
            </a:r>
            <a:r>
              <a:rPr sz="1800" spc="-20" dirty="0" smtClean="0">
                <a:latin typeface="Arial"/>
                <a:cs typeface="Arial"/>
              </a:rPr>
              <a:t>мм</a:t>
            </a:r>
            <a:r>
              <a:rPr sz="1800" spc="0" dirty="0" smtClean="0">
                <a:latin typeface="Arial"/>
                <a:cs typeface="Arial"/>
              </a:rPr>
              <a:t>. </a:t>
            </a:r>
            <a:r>
              <a:rPr sz="1800" spc="-15" dirty="0" smtClean="0">
                <a:latin typeface="Arial"/>
                <a:cs typeface="Arial"/>
              </a:rPr>
              <a:t>О</a:t>
            </a:r>
            <a:r>
              <a:rPr sz="1800" spc="-40" dirty="0" smtClean="0">
                <a:latin typeface="Arial"/>
                <a:cs typeface="Arial"/>
              </a:rPr>
              <a:t>ц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30" dirty="0" smtClean="0">
                <a:latin typeface="Arial"/>
                <a:cs typeface="Arial"/>
              </a:rPr>
              <a:t>к</a:t>
            </a:r>
            <a:r>
              <a:rPr sz="1800" spc="0" dirty="0" smtClean="0">
                <a:latin typeface="Arial"/>
                <a:cs typeface="Arial"/>
              </a:rPr>
              <a:t>а</a:t>
            </a:r>
            <a:r>
              <a:rPr sz="1800" spc="-5" dirty="0" smtClean="0">
                <a:latin typeface="Arial"/>
                <a:cs typeface="Arial"/>
              </a:rPr>
              <a:t> </a:t>
            </a:r>
            <a:r>
              <a:rPr sz="1800" spc="-10" dirty="0" smtClean="0">
                <a:latin typeface="Arial"/>
                <a:cs typeface="Arial"/>
              </a:rPr>
              <a:t>р</a:t>
            </a:r>
            <a:r>
              <a:rPr sz="1800" spc="-30" dirty="0" smtClean="0">
                <a:latin typeface="Arial"/>
                <a:cs typeface="Arial"/>
              </a:rPr>
              <a:t>а</a:t>
            </a:r>
            <a:r>
              <a:rPr sz="1800" spc="-25" dirty="0" smtClean="0">
                <a:latin typeface="Arial"/>
                <a:cs typeface="Arial"/>
              </a:rPr>
              <a:t>з</a:t>
            </a:r>
            <a:r>
              <a:rPr sz="1800" spc="0" dirty="0" smtClean="0">
                <a:latin typeface="Arial"/>
                <a:cs typeface="Arial"/>
              </a:rPr>
              <a:t>л</a:t>
            </a:r>
            <a:r>
              <a:rPr sz="1800" spc="-10" dirty="0" smtClean="0">
                <a:latin typeface="Arial"/>
                <a:cs typeface="Arial"/>
              </a:rPr>
              <a:t>и</a:t>
            </a:r>
            <a:r>
              <a:rPr sz="1800" spc="-15" dirty="0" smtClean="0">
                <a:latin typeface="Arial"/>
                <a:cs typeface="Arial"/>
              </a:rPr>
              <a:t>ч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5" dirty="0" smtClean="0">
                <a:latin typeface="Arial"/>
                <a:cs typeface="Arial"/>
              </a:rPr>
              <a:t>ых</a:t>
            </a:r>
            <a:r>
              <a:rPr sz="1800" spc="5" dirty="0" smtClean="0">
                <a:latin typeface="Arial"/>
                <a:cs typeface="Arial"/>
              </a:rPr>
              <a:t> 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-15" dirty="0" smtClean="0">
                <a:latin typeface="Arial"/>
                <a:cs typeface="Arial"/>
              </a:rPr>
              <a:t>п</a:t>
            </a:r>
            <a:r>
              <a:rPr sz="1800" spc="-10" dirty="0" smtClean="0">
                <a:latin typeface="Arial"/>
                <a:cs typeface="Arial"/>
              </a:rPr>
              <a:t>ра</a:t>
            </a:r>
            <a:r>
              <a:rPr sz="1800" spc="-35" dirty="0" smtClean="0">
                <a:latin typeface="Arial"/>
                <a:cs typeface="Arial"/>
              </a:rPr>
              <a:t>в</a:t>
            </a:r>
            <a:r>
              <a:rPr sz="1800" spc="0" dirty="0" smtClean="0">
                <a:latin typeface="Arial"/>
                <a:cs typeface="Arial"/>
              </a:rPr>
              <a:t>л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0" dirty="0" smtClean="0">
                <a:latin typeface="Arial"/>
                <a:cs typeface="Arial"/>
              </a:rPr>
              <a:t>ий</a:t>
            </a:r>
            <a:r>
              <a:rPr sz="1800" spc="-5" dirty="0" smtClean="0">
                <a:latin typeface="Arial"/>
                <a:cs typeface="Arial"/>
              </a:rPr>
              <a:t> д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-15" dirty="0" smtClean="0">
                <a:latin typeface="Arial"/>
                <a:cs typeface="Arial"/>
              </a:rPr>
              <a:t>я</a:t>
            </a:r>
            <a:r>
              <a:rPr sz="1800" spc="-25" dirty="0" smtClean="0">
                <a:latin typeface="Arial"/>
                <a:cs typeface="Arial"/>
              </a:rPr>
              <a:t>т</a:t>
            </a:r>
            <a:r>
              <a:rPr sz="1800" spc="-7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л</a:t>
            </a:r>
            <a:r>
              <a:rPr sz="1800" spc="-15" dirty="0" smtClean="0">
                <a:latin typeface="Arial"/>
                <a:cs typeface="Arial"/>
              </a:rPr>
              <a:t>ь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0" dirty="0" smtClean="0">
                <a:latin typeface="Arial"/>
                <a:cs typeface="Arial"/>
              </a:rPr>
              <a:t>ст</a:t>
            </a:r>
            <a:r>
              <a:rPr sz="1800" spc="-10" dirty="0" smtClean="0">
                <a:latin typeface="Arial"/>
                <a:cs typeface="Arial"/>
              </a:rPr>
              <a:t>и.</a:t>
            </a:r>
            <a:endParaRPr sz="18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840611" y="1211579"/>
            <a:ext cx="2691130" cy="5594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0000"/>
              </a:lnSpc>
            </a:pPr>
            <a:r>
              <a:rPr sz="1800" dirty="0" smtClean="0">
                <a:latin typeface="Arial"/>
                <a:cs typeface="Arial"/>
              </a:rPr>
              <a:t>С</a:t>
            </a:r>
            <a:r>
              <a:rPr sz="1800" spc="-5" dirty="0" smtClean="0">
                <a:latin typeface="Arial"/>
                <a:cs typeface="Arial"/>
              </a:rPr>
              <a:t> </a:t>
            </a:r>
            <a:r>
              <a:rPr sz="1800" spc="20" dirty="0" smtClean="0">
                <a:latin typeface="Arial"/>
                <a:cs typeface="Arial"/>
              </a:rPr>
              <a:t>с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-25" dirty="0" smtClean="0">
                <a:latin typeface="Arial"/>
                <a:cs typeface="Arial"/>
              </a:rPr>
              <a:t>в</a:t>
            </a:r>
            <a:r>
              <a:rPr sz="1800" spc="-70" dirty="0" smtClean="0">
                <a:latin typeface="Arial"/>
                <a:cs typeface="Arial"/>
              </a:rPr>
              <a:t>е</a:t>
            </a:r>
            <a:r>
              <a:rPr sz="1800" spc="-25" dirty="0" smtClean="0">
                <a:latin typeface="Arial"/>
                <a:cs typeface="Arial"/>
              </a:rPr>
              <a:t>т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-15" dirty="0" smtClean="0">
                <a:latin typeface="Arial"/>
                <a:cs typeface="Arial"/>
              </a:rPr>
              <a:t>м</a:t>
            </a:r>
            <a:r>
              <a:rPr sz="1800" spc="15" dirty="0" smtClean="0">
                <a:latin typeface="Arial"/>
                <a:cs typeface="Arial"/>
              </a:rPr>
              <a:t> </a:t>
            </a:r>
            <a:r>
              <a:rPr sz="1800" spc="-25" dirty="0" smtClean="0">
                <a:latin typeface="Arial"/>
                <a:cs typeface="Arial"/>
              </a:rPr>
              <a:t>у</a:t>
            </a:r>
            <a:r>
              <a:rPr sz="1800" spc="-15" dirty="0" smtClean="0">
                <a:latin typeface="Arial"/>
                <a:cs typeface="Arial"/>
              </a:rPr>
              <a:t>ч</a:t>
            </a:r>
            <a:r>
              <a:rPr sz="1800" spc="-10" dirty="0" smtClean="0">
                <a:latin typeface="Arial"/>
                <a:cs typeface="Arial"/>
              </a:rPr>
              <a:t>р</a:t>
            </a:r>
            <a:r>
              <a:rPr sz="1800" spc="-35" dirty="0" smtClean="0">
                <a:latin typeface="Arial"/>
                <a:cs typeface="Arial"/>
              </a:rPr>
              <a:t>е</a:t>
            </a:r>
            <a:r>
              <a:rPr sz="1800" spc="-20" dirty="0" smtClean="0">
                <a:latin typeface="Arial"/>
                <a:cs typeface="Arial"/>
              </a:rPr>
              <a:t>ж</a:t>
            </a:r>
            <a:r>
              <a:rPr sz="1800" spc="0" dirty="0" smtClean="0">
                <a:latin typeface="Arial"/>
                <a:cs typeface="Arial"/>
              </a:rPr>
              <a:t>д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0" dirty="0" smtClean="0">
                <a:latin typeface="Arial"/>
                <a:cs typeface="Arial"/>
              </a:rPr>
              <a:t>и</a:t>
            </a:r>
            <a:r>
              <a:rPr sz="1800" spc="-15" dirty="0" smtClean="0">
                <a:latin typeface="Arial"/>
                <a:cs typeface="Arial"/>
              </a:rPr>
              <a:t>я</a:t>
            </a:r>
            <a:r>
              <a:rPr sz="1800" spc="0" dirty="0" smtClean="0">
                <a:latin typeface="Arial"/>
                <a:cs typeface="Arial"/>
              </a:rPr>
              <a:t>. С</a:t>
            </a:r>
            <a:r>
              <a:rPr sz="1800" spc="-5" dirty="0" smtClean="0">
                <a:latin typeface="Arial"/>
                <a:cs typeface="Arial"/>
              </a:rPr>
              <a:t> </a:t>
            </a:r>
            <a:r>
              <a:rPr sz="1800" spc="-20" dirty="0" smtClean="0">
                <a:latin typeface="Arial"/>
                <a:cs typeface="Arial"/>
              </a:rPr>
              <a:t>м</a:t>
            </a:r>
            <a:r>
              <a:rPr sz="1800" spc="-70" dirty="0" smtClean="0">
                <a:latin typeface="Arial"/>
                <a:cs typeface="Arial"/>
              </a:rPr>
              <a:t>е</a:t>
            </a:r>
            <a:r>
              <a:rPr sz="1800" spc="-25" dirty="0" smtClean="0">
                <a:latin typeface="Arial"/>
                <a:cs typeface="Arial"/>
              </a:rPr>
              <a:t>т</a:t>
            </a:r>
            <a:r>
              <a:rPr sz="1800" spc="-45" dirty="0" smtClean="0">
                <a:latin typeface="Arial"/>
                <a:cs typeface="Arial"/>
              </a:rPr>
              <a:t>о</a:t>
            </a:r>
            <a:r>
              <a:rPr sz="1800" spc="0" dirty="0" smtClean="0">
                <a:latin typeface="Arial"/>
                <a:cs typeface="Arial"/>
              </a:rPr>
              <a:t>д</a:t>
            </a:r>
            <a:r>
              <a:rPr sz="1800" spc="-10" dirty="0" smtClean="0">
                <a:latin typeface="Arial"/>
                <a:cs typeface="Arial"/>
              </a:rPr>
              <a:t>и</a:t>
            </a:r>
            <a:r>
              <a:rPr sz="1800" spc="-15" dirty="0" smtClean="0">
                <a:latin typeface="Arial"/>
                <a:cs typeface="Arial"/>
              </a:rPr>
              <a:t>ч</a:t>
            </a:r>
            <a:r>
              <a:rPr sz="1800" spc="-10" dirty="0" smtClean="0">
                <a:latin typeface="Arial"/>
                <a:cs typeface="Arial"/>
              </a:rPr>
              <a:t>ес</a:t>
            </a:r>
            <a:r>
              <a:rPr sz="1800" spc="-5" dirty="0" smtClean="0">
                <a:latin typeface="Arial"/>
                <a:cs typeface="Arial"/>
              </a:rPr>
              <a:t>к</a:t>
            </a:r>
            <a:r>
              <a:rPr sz="1800" spc="-15" dirty="0" smtClean="0">
                <a:latin typeface="Arial"/>
                <a:cs typeface="Arial"/>
              </a:rPr>
              <a:t>им </a:t>
            </a:r>
            <a:r>
              <a:rPr sz="1800" spc="20" dirty="0" smtClean="0">
                <a:latin typeface="Arial"/>
                <a:cs typeface="Arial"/>
              </a:rPr>
              <a:t>с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-25" dirty="0" smtClean="0">
                <a:latin typeface="Arial"/>
                <a:cs typeface="Arial"/>
              </a:rPr>
              <a:t>в</a:t>
            </a:r>
            <a:r>
              <a:rPr sz="1800" spc="-70" dirty="0" smtClean="0">
                <a:latin typeface="Arial"/>
                <a:cs typeface="Arial"/>
              </a:rPr>
              <a:t>е</a:t>
            </a:r>
            <a:r>
              <a:rPr sz="1800" spc="-25" dirty="0" smtClean="0">
                <a:latin typeface="Arial"/>
                <a:cs typeface="Arial"/>
              </a:rPr>
              <a:t>т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-15" dirty="0" smtClean="0">
                <a:latin typeface="Arial"/>
                <a:cs typeface="Arial"/>
              </a:rPr>
              <a:t>м</a:t>
            </a:r>
            <a:endParaRPr sz="18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032649" y="3223258"/>
            <a:ext cx="1748789" cy="2851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i="1" dirty="0" smtClean="0">
                <a:latin typeface="Arial"/>
                <a:cs typeface="Arial"/>
              </a:rPr>
              <a:t>М</a:t>
            </a:r>
            <a:r>
              <a:rPr sz="1800" b="1" i="1" spc="-10" dirty="0" smtClean="0">
                <a:latin typeface="Arial"/>
                <a:cs typeface="Arial"/>
              </a:rPr>
              <a:t>е</a:t>
            </a:r>
            <a:r>
              <a:rPr sz="1800" b="1" i="1" spc="-30" dirty="0" smtClean="0">
                <a:latin typeface="Arial"/>
                <a:cs typeface="Arial"/>
              </a:rPr>
              <a:t>т</a:t>
            </a:r>
            <a:r>
              <a:rPr sz="1800" b="1" i="1" spc="-15" dirty="0" smtClean="0">
                <a:latin typeface="Arial"/>
                <a:cs typeface="Arial"/>
              </a:rPr>
              <a:t>оди</a:t>
            </a:r>
            <a:r>
              <a:rPr sz="1800" b="1" i="1" spc="-10" dirty="0" smtClean="0">
                <a:latin typeface="Arial"/>
                <a:cs typeface="Arial"/>
              </a:rPr>
              <a:t>ч</a:t>
            </a:r>
            <a:r>
              <a:rPr sz="1800" b="1" i="1" spc="15" dirty="0" smtClean="0">
                <a:latin typeface="Arial"/>
                <a:cs typeface="Arial"/>
              </a:rPr>
              <a:t>е</a:t>
            </a:r>
            <a:r>
              <a:rPr sz="1800" b="1" i="1" spc="-10" dirty="0" smtClean="0">
                <a:latin typeface="Arial"/>
                <a:cs typeface="Arial"/>
              </a:rPr>
              <a:t>с</a:t>
            </a:r>
            <a:r>
              <a:rPr sz="1800" b="1" i="1" spc="-15" dirty="0" smtClean="0">
                <a:latin typeface="Arial"/>
                <a:cs typeface="Arial"/>
              </a:rPr>
              <a:t>кий</a:t>
            </a:r>
            <a:endParaRPr sz="18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032649" y="3497578"/>
            <a:ext cx="755015" cy="2851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i="1" spc="-10" dirty="0" smtClean="0">
                <a:latin typeface="Arial"/>
                <a:cs typeface="Arial"/>
              </a:rPr>
              <a:t>с</a:t>
            </a:r>
            <a:r>
              <a:rPr sz="1800" b="1" i="1" spc="-15" dirty="0" smtClean="0">
                <a:latin typeface="Arial"/>
                <a:cs typeface="Arial"/>
              </a:rPr>
              <a:t>о</a:t>
            </a:r>
            <a:r>
              <a:rPr sz="1800" b="1" i="1" spc="-45" dirty="0" smtClean="0">
                <a:latin typeface="Arial"/>
                <a:cs typeface="Arial"/>
              </a:rPr>
              <a:t>в</a:t>
            </a:r>
            <a:r>
              <a:rPr sz="1800" b="1" i="1" spc="-10" dirty="0" smtClean="0">
                <a:latin typeface="Arial"/>
                <a:cs typeface="Arial"/>
              </a:rPr>
              <a:t>е</a:t>
            </a:r>
            <a:r>
              <a:rPr sz="1800" b="1" i="1" spc="0" dirty="0" smtClean="0">
                <a:latin typeface="Arial"/>
                <a:cs typeface="Arial"/>
              </a:rPr>
              <a:t>т</a:t>
            </a:r>
            <a:endParaRPr sz="18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977272" y="3223258"/>
            <a:ext cx="3533775" cy="22053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indent="0">
              <a:lnSpc>
                <a:spcPct val="100000"/>
              </a:lnSpc>
            </a:pPr>
            <a:r>
              <a:rPr sz="1800" spc="-15" dirty="0" smtClean="0">
                <a:latin typeface="Arial"/>
                <a:cs typeface="Arial"/>
              </a:rPr>
              <a:t>Пл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0" dirty="0" smtClean="0">
                <a:latin typeface="Arial"/>
                <a:cs typeface="Arial"/>
              </a:rPr>
              <a:t>иро</a:t>
            </a:r>
            <a:r>
              <a:rPr sz="1800" spc="-25" dirty="0" smtClean="0">
                <a:latin typeface="Arial"/>
                <a:cs typeface="Arial"/>
              </a:rPr>
              <a:t>в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0" dirty="0" smtClean="0">
                <a:latin typeface="Arial"/>
                <a:cs typeface="Arial"/>
              </a:rPr>
              <a:t>ие</a:t>
            </a:r>
            <a:r>
              <a:rPr sz="1800" spc="10" dirty="0" smtClean="0">
                <a:latin typeface="Arial"/>
                <a:cs typeface="Arial"/>
              </a:rPr>
              <a:t> </a:t>
            </a:r>
            <a:r>
              <a:rPr sz="1800" spc="-15" dirty="0" smtClean="0">
                <a:latin typeface="Arial"/>
                <a:cs typeface="Arial"/>
              </a:rPr>
              <a:t>п</a:t>
            </a:r>
            <a:r>
              <a:rPr sz="1800" spc="-45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д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-45" dirty="0" smtClean="0">
                <a:latin typeface="Arial"/>
                <a:cs typeface="Arial"/>
              </a:rPr>
              <a:t>г</a:t>
            </a:r>
            <a:r>
              <a:rPr sz="1800" spc="-10" dirty="0" smtClean="0">
                <a:latin typeface="Arial"/>
                <a:cs typeface="Arial"/>
              </a:rPr>
              <a:t>оги</a:t>
            </a:r>
            <a:r>
              <a:rPr sz="1800" spc="-15" dirty="0" smtClean="0">
                <a:latin typeface="Arial"/>
                <a:cs typeface="Arial"/>
              </a:rPr>
              <a:t>ч</a:t>
            </a:r>
            <a:r>
              <a:rPr sz="1800" spc="-10" dirty="0" smtClean="0">
                <a:latin typeface="Arial"/>
                <a:cs typeface="Arial"/>
              </a:rPr>
              <a:t>ес</a:t>
            </a:r>
            <a:r>
              <a:rPr sz="1800" spc="-5" dirty="0" smtClean="0">
                <a:latin typeface="Arial"/>
                <a:cs typeface="Arial"/>
              </a:rPr>
              <a:t>к</a:t>
            </a:r>
            <a:r>
              <a:rPr sz="1800" spc="-10" dirty="0" smtClean="0">
                <a:latin typeface="Arial"/>
                <a:cs typeface="Arial"/>
              </a:rPr>
              <a:t>их </a:t>
            </a:r>
            <a:r>
              <a:rPr sz="1800" spc="20" dirty="0" smtClean="0">
                <a:latin typeface="Arial"/>
                <a:cs typeface="Arial"/>
              </a:rPr>
              <a:t>с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-25" dirty="0" smtClean="0">
                <a:latin typeface="Arial"/>
                <a:cs typeface="Arial"/>
              </a:rPr>
              <a:t>в</a:t>
            </a:r>
            <a:r>
              <a:rPr sz="1800" spc="-70" dirty="0" smtClean="0">
                <a:latin typeface="Arial"/>
                <a:cs typeface="Arial"/>
              </a:rPr>
              <a:t>е</a:t>
            </a:r>
            <a:r>
              <a:rPr sz="1800" spc="-25" dirty="0" smtClean="0">
                <a:latin typeface="Arial"/>
                <a:cs typeface="Arial"/>
              </a:rPr>
              <a:t>т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5" dirty="0" smtClean="0">
                <a:latin typeface="Arial"/>
                <a:cs typeface="Arial"/>
              </a:rPr>
              <a:t>в</a:t>
            </a:r>
            <a:r>
              <a:rPr sz="1800" spc="0" dirty="0" smtClean="0">
                <a:latin typeface="Arial"/>
                <a:cs typeface="Arial"/>
              </a:rPr>
              <a:t>,</a:t>
            </a:r>
            <a:r>
              <a:rPr sz="1800" spc="15" dirty="0" smtClean="0">
                <a:latin typeface="Arial"/>
                <a:cs typeface="Arial"/>
              </a:rPr>
              <a:t> 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-15" dirty="0" smtClean="0">
                <a:latin typeface="Arial"/>
                <a:cs typeface="Arial"/>
              </a:rPr>
              <a:t>б</a:t>
            </a:r>
            <a:r>
              <a:rPr sz="1800" spc="-20" dirty="0" smtClean="0">
                <a:latin typeface="Arial"/>
                <a:cs typeface="Arial"/>
              </a:rPr>
              <a:t>щ</a:t>
            </a:r>
            <a:r>
              <a:rPr sz="1800" spc="-10" dirty="0" smtClean="0">
                <a:latin typeface="Arial"/>
                <a:cs typeface="Arial"/>
              </a:rPr>
              <a:t>их </a:t>
            </a:r>
            <a:r>
              <a:rPr sz="1800" spc="-20" dirty="0" smtClean="0">
                <a:latin typeface="Arial"/>
                <a:cs typeface="Arial"/>
              </a:rPr>
              <a:t>м</a:t>
            </a:r>
            <a:r>
              <a:rPr sz="1800" spc="-10" dirty="0" smtClean="0">
                <a:latin typeface="Arial"/>
                <a:cs typeface="Arial"/>
              </a:rPr>
              <a:t>еро</a:t>
            </a:r>
            <a:r>
              <a:rPr sz="1800" spc="-15" dirty="0" smtClean="0">
                <a:latin typeface="Arial"/>
                <a:cs typeface="Arial"/>
              </a:rPr>
              <a:t>п</a:t>
            </a:r>
            <a:r>
              <a:rPr sz="1800" spc="-10" dirty="0" smtClean="0">
                <a:latin typeface="Arial"/>
                <a:cs typeface="Arial"/>
              </a:rPr>
              <a:t>ри</a:t>
            </a:r>
            <a:r>
              <a:rPr sz="1800" spc="-15" dirty="0" smtClean="0">
                <a:latin typeface="Arial"/>
                <a:cs typeface="Arial"/>
              </a:rPr>
              <a:t>я</a:t>
            </a:r>
            <a:r>
              <a:rPr sz="1800" spc="0" dirty="0" smtClean="0">
                <a:latin typeface="Arial"/>
                <a:cs typeface="Arial"/>
              </a:rPr>
              <a:t>т</a:t>
            </a:r>
            <a:r>
              <a:rPr sz="1800" spc="-10" dirty="0" smtClean="0">
                <a:latin typeface="Arial"/>
                <a:cs typeface="Arial"/>
              </a:rPr>
              <a:t>и</a:t>
            </a:r>
            <a:r>
              <a:rPr sz="1800" spc="-15" dirty="0" smtClean="0">
                <a:latin typeface="Arial"/>
                <a:cs typeface="Arial"/>
              </a:rPr>
              <a:t>й</a:t>
            </a:r>
            <a:r>
              <a:rPr sz="1800" spc="0" dirty="0" smtClean="0">
                <a:latin typeface="Arial"/>
                <a:cs typeface="Arial"/>
              </a:rPr>
              <a:t>. </a:t>
            </a:r>
            <a:r>
              <a:rPr sz="1800" spc="-80" dirty="0" smtClean="0">
                <a:latin typeface="Arial"/>
                <a:cs typeface="Arial"/>
              </a:rPr>
              <a:t>Р</a:t>
            </a:r>
            <a:r>
              <a:rPr sz="1800" spc="-10" dirty="0" smtClean="0">
                <a:latin typeface="Arial"/>
                <a:cs typeface="Arial"/>
              </a:rPr>
              <a:t>асс</a:t>
            </a:r>
            <a:r>
              <a:rPr sz="1800" spc="-20" dirty="0" smtClean="0">
                <a:latin typeface="Arial"/>
                <a:cs typeface="Arial"/>
              </a:rPr>
              <a:t>м</a:t>
            </a:r>
            <a:r>
              <a:rPr sz="1800" spc="-45" dirty="0" smtClean="0">
                <a:latin typeface="Arial"/>
                <a:cs typeface="Arial"/>
              </a:rPr>
              <a:t>о</a:t>
            </a:r>
            <a:r>
              <a:rPr sz="1800" spc="0" dirty="0" smtClean="0">
                <a:latin typeface="Arial"/>
                <a:cs typeface="Arial"/>
              </a:rPr>
              <a:t>т</a:t>
            </a:r>
            <a:r>
              <a:rPr sz="1800" spc="-10" dirty="0" smtClean="0">
                <a:latin typeface="Arial"/>
                <a:cs typeface="Arial"/>
              </a:rPr>
              <a:t>ре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0" dirty="0" smtClean="0">
                <a:latin typeface="Arial"/>
                <a:cs typeface="Arial"/>
              </a:rPr>
              <a:t>ие</a:t>
            </a:r>
            <a:r>
              <a:rPr sz="1800" spc="10" dirty="0" smtClean="0">
                <a:latin typeface="Arial"/>
                <a:cs typeface="Arial"/>
              </a:rPr>
              <a:t> </a:t>
            </a:r>
            <a:r>
              <a:rPr sz="1800" spc="-10" dirty="0" smtClean="0">
                <a:latin typeface="Arial"/>
                <a:cs typeface="Arial"/>
              </a:rPr>
              <a:t>р</a:t>
            </a:r>
            <a:r>
              <a:rPr sz="1800" spc="-30" dirty="0" smtClean="0">
                <a:latin typeface="Arial"/>
                <a:cs typeface="Arial"/>
              </a:rPr>
              <a:t>а</a:t>
            </a:r>
            <a:r>
              <a:rPr sz="1800" spc="-25" dirty="0" smtClean="0">
                <a:latin typeface="Arial"/>
                <a:cs typeface="Arial"/>
              </a:rPr>
              <a:t>з</a:t>
            </a:r>
            <a:r>
              <a:rPr sz="1800" spc="0" dirty="0" smtClean="0">
                <a:latin typeface="Arial"/>
                <a:cs typeface="Arial"/>
              </a:rPr>
              <a:t>л</a:t>
            </a:r>
            <a:r>
              <a:rPr sz="1800" spc="-10" dirty="0" smtClean="0">
                <a:latin typeface="Arial"/>
                <a:cs typeface="Arial"/>
              </a:rPr>
              <a:t>и</a:t>
            </a:r>
            <a:r>
              <a:rPr sz="1800" spc="-15" dirty="0" smtClean="0">
                <a:latin typeface="Arial"/>
                <a:cs typeface="Arial"/>
              </a:rPr>
              <a:t>ч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5" dirty="0" smtClean="0">
                <a:latin typeface="Arial"/>
                <a:cs typeface="Arial"/>
              </a:rPr>
              <a:t>ых</a:t>
            </a:r>
            <a:r>
              <a:rPr sz="1800" spc="5" dirty="0" smtClean="0">
                <a:latin typeface="Arial"/>
                <a:cs typeface="Arial"/>
              </a:rPr>
              <a:t> </a:t>
            </a:r>
            <a:r>
              <a:rPr sz="1800" spc="0" dirty="0" smtClean="0">
                <a:latin typeface="Arial"/>
                <a:cs typeface="Arial"/>
              </a:rPr>
              <a:t>с</a:t>
            </a:r>
            <a:r>
              <a:rPr sz="1800" spc="-25" dirty="0" smtClean="0">
                <a:latin typeface="Arial"/>
                <a:cs typeface="Arial"/>
              </a:rPr>
              <a:t>т</a:t>
            </a:r>
            <a:r>
              <a:rPr sz="1800" spc="-10" dirty="0" smtClean="0">
                <a:latin typeface="Arial"/>
                <a:cs typeface="Arial"/>
              </a:rPr>
              <a:t>оро</a:t>
            </a:r>
            <a:r>
              <a:rPr sz="1800" spc="0" dirty="0" smtClean="0">
                <a:latin typeface="Arial"/>
                <a:cs typeface="Arial"/>
              </a:rPr>
              <a:t>н д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-15" dirty="0" smtClean="0">
                <a:latin typeface="Arial"/>
                <a:cs typeface="Arial"/>
              </a:rPr>
              <a:t>я</a:t>
            </a:r>
            <a:r>
              <a:rPr sz="1800" spc="-25" dirty="0" smtClean="0">
                <a:latin typeface="Arial"/>
                <a:cs typeface="Arial"/>
              </a:rPr>
              <a:t>т</a:t>
            </a:r>
            <a:r>
              <a:rPr sz="1800" spc="-7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л</a:t>
            </a:r>
            <a:r>
              <a:rPr sz="1800" spc="-15" dirty="0" smtClean="0">
                <a:latin typeface="Arial"/>
                <a:cs typeface="Arial"/>
              </a:rPr>
              <a:t>ь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0" dirty="0" smtClean="0">
                <a:latin typeface="Arial"/>
                <a:cs typeface="Arial"/>
              </a:rPr>
              <a:t>ст</a:t>
            </a:r>
            <a:r>
              <a:rPr sz="1800" spc="-10" dirty="0" smtClean="0">
                <a:latin typeface="Arial"/>
                <a:cs typeface="Arial"/>
              </a:rPr>
              <a:t>и</a:t>
            </a:r>
            <a:r>
              <a:rPr sz="1800" spc="5" dirty="0" smtClean="0">
                <a:latin typeface="Arial"/>
                <a:cs typeface="Arial"/>
              </a:rPr>
              <a:t> </a:t>
            </a:r>
            <a:r>
              <a:rPr sz="1800" spc="-15" dirty="0" smtClean="0">
                <a:latin typeface="Arial"/>
                <a:cs typeface="Arial"/>
              </a:rPr>
              <a:t>п</a:t>
            </a:r>
            <a:r>
              <a:rPr sz="1800" spc="-45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д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-45" dirty="0" smtClean="0">
                <a:latin typeface="Arial"/>
                <a:cs typeface="Arial"/>
              </a:rPr>
              <a:t>г</a:t>
            </a:r>
            <a:r>
              <a:rPr sz="1800" spc="-10" dirty="0" smtClean="0">
                <a:latin typeface="Arial"/>
                <a:cs typeface="Arial"/>
              </a:rPr>
              <a:t>оги</a:t>
            </a:r>
            <a:r>
              <a:rPr sz="1800" spc="-15" dirty="0" smtClean="0">
                <a:latin typeface="Arial"/>
                <a:cs typeface="Arial"/>
              </a:rPr>
              <a:t>ч</a:t>
            </a:r>
            <a:r>
              <a:rPr sz="1800" spc="-10" dirty="0" smtClean="0">
                <a:latin typeface="Arial"/>
                <a:cs typeface="Arial"/>
              </a:rPr>
              <a:t>ес</a:t>
            </a:r>
            <a:r>
              <a:rPr sz="1800" spc="-5" dirty="0" smtClean="0">
                <a:latin typeface="Arial"/>
                <a:cs typeface="Arial"/>
              </a:rPr>
              <a:t>к</a:t>
            </a:r>
            <a:r>
              <a:rPr sz="1800" spc="-10" dirty="0" smtClean="0">
                <a:latin typeface="Arial"/>
                <a:cs typeface="Arial"/>
              </a:rPr>
              <a:t>их ра</a:t>
            </a:r>
            <a:r>
              <a:rPr sz="1800" spc="-15" dirty="0" smtClean="0">
                <a:latin typeface="Arial"/>
                <a:cs typeface="Arial"/>
              </a:rPr>
              <a:t>б</a:t>
            </a:r>
            <a:r>
              <a:rPr sz="1800" spc="-45" dirty="0" smtClean="0">
                <a:latin typeface="Arial"/>
                <a:cs typeface="Arial"/>
              </a:rPr>
              <a:t>о</a:t>
            </a:r>
            <a:r>
              <a:rPr sz="1800" spc="0" dirty="0" smtClean="0">
                <a:latin typeface="Arial"/>
                <a:cs typeface="Arial"/>
              </a:rPr>
              <a:t>тн</a:t>
            </a:r>
            <a:r>
              <a:rPr sz="1800" spc="-10" dirty="0" smtClean="0">
                <a:latin typeface="Arial"/>
                <a:cs typeface="Arial"/>
              </a:rPr>
              <a:t>и</a:t>
            </a:r>
            <a:r>
              <a:rPr sz="1800" spc="15" dirty="0" smtClean="0">
                <a:latin typeface="Arial"/>
                <a:cs typeface="Arial"/>
              </a:rPr>
              <a:t>к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0" dirty="0" smtClean="0">
                <a:latin typeface="Arial"/>
                <a:cs typeface="Arial"/>
              </a:rPr>
              <a:t>в.</a:t>
            </a:r>
            <a:endParaRPr sz="1800">
              <a:latin typeface="Arial"/>
              <a:cs typeface="Arial"/>
            </a:endParaRPr>
          </a:p>
          <a:p>
            <a:pPr marL="12700" marR="233045" indent="0">
              <a:lnSpc>
                <a:spcPct val="100000"/>
              </a:lnSpc>
            </a:pPr>
            <a:r>
              <a:rPr sz="1800" spc="-15" dirty="0" smtClean="0">
                <a:latin typeface="Arial"/>
                <a:cs typeface="Arial"/>
              </a:rPr>
              <a:t>Пл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0" dirty="0" smtClean="0">
                <a:latin typeface="Arial"/>
                <a:cs typeface="Arial"/>
              </a:rPr>
              <a:t>иро</a:t>
            </a:r>
            <a:r>
              <a:rPr sz="1800" spc="-25" dirty="0" smtClean="0">
                <a:latin typeface="Arial"/>
                <a:cs typeface="Arial"/>
              </a:rPr>
              <a:t>в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0" dirty="0" smtClean="0">
                <a:latin typeface="Arial"/>
                <a:cs typeface="Arial"/>
              </a:rPr>
              <a:t>ие</a:t>
            </a:r>
            <a:r>
              <a:rPr sz="1800" spc="10" dirty="0" smtClean="0">
                <a:latin typeface="Arial"/>
                <a:cs typeface="Arial"/>
              </a:rPr>
              <a:t> 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-15" dirty="0" smtClean="0">
                <a:latin typeface="Arial"/>
                <a:cs typeface="Arial"/>
              </a:rPr>
              <a:t>б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-15" dirty="0" smtClean="0">
                <a:latin typeface="Arial"/>
                <a:cs typeface="Arial"/>
              </a:rPr>
              <a:t>б</a:t>
            </a:r>
            <a:r>
              <a:rPr sz="1800" spc="-20" dirty="0" smtClean="0">
                <a:latin typeface="Arial"/>
                <a:cs typeface="Arial"/>
              </a:rPr>
              <a:t>щ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5" dirty="0" smtClean="0">
                <a:latin typeface="Arial"/>
                <a:cs typeface="Arial"/>
              </a:rPr>
              <a:t>ю</a:t>
            </a:r>
            <a:r>
              <a:rPr sz="1800" spc="-45" dirty="0" smtClean="0">
                <a:latin typeface="Arial"/>
                <a:cs typeface="Arial"/>
              </a:rPr>
              <a:t>щ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-45" dirty="0" smtClean="0">
                <a:latin typeface="Arial"/>
                <a:cs typeface="Arial"/>
              </a:rPr>
              <a:t>г</a:t>
            </a:r>
            <a:r>
              <a:rPr sz="1800" spc="0" dirty="0" smtClean="0">
                <a:latin typeface="Arial"/>
                <a:cs typeface="Arial"/>
              </a:rPr>
              <a:t>о </a:t>
            </a:r>
            <a:r>
              <a:rPr sz="1800" spc="15" dirty="0" smtClean="0">
                <a:latin typeface="Arial"/>
                <a:cs typeface="Arial"/>
              </a:rPr>
              <a:t>к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0" dirty="0" smtClean="0">
                <a:latin typeface="Arial"/>
                <a:cs typeface="Arial"/>
              </a:rPr>
              <a:t>нт</a:t>
            </a:r>
            <a:r>
              <a:rPr sz="1800" spc="-10" dirty="0" smtClean="0">
                <a:latin typeface="Arial"/>
                <a:cs typeface="Arial"/>
              </a:rPr>
              <a:t>р</a:t>
            </a:r>
            <a:r>
              <a:rPr sz="1800" spc="-45" dirty="0" smtClean="0">
                <a:latin typeface="Arial"/>
                <a:cs typeface="Arial"/>
              </a:rPr>
              <a:t>о</a:t>
            </a:r>
            <a:r>
              <a:rPr sz="1800" spc="0" dirty="0" smtClean="0">
                <a:latin typeface="Arial"/>
                <a:cs typeface="Arial"/>
              </a:rPr>
              <a:t>л</a:t>
            </a:r>
            <a:r>
              <a:rPr sz="1800" spc="-15" dirty="0" smtClean="0">
                <a:latin typeface="Arial"/>
                <a:cs typeface="Arial"/>
              </a:rPr>
              <a:t>я</a:t>
            </a:r>
            <a:r>
              <a:rPr sz="1800" spc="0" dirty="0" smtClean="0">
                <a:latin typeface="Arial"/>
                <a:cs typeface="Arial"/>
              </a:rPr>
              <a:t>,</a:t>
            </a:r>
            <a:r>
              <a:rPr sz="1800" spc="-5" dirty="0" smtClean="0">
                <a:latin typeface="Arial"/>
                <a:cs typeface="Arial"/>
              </a:rPr>
              <a:t> </a:t>
            </a:r>
            <a:r>
              <a:rPr sz="1800" spc="15" dirty="0" smtClean="0">
                <a:latin typeface="Arial"/>
                <a:cs typeface="Arial"/>
              </a:rPr>
              <a:t>к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15" dirty="0" smtClean="0">
                <a:latin typeface="Arial"/>
                <a:cs typeface="Arial"/>
              </a:rPr>
              <a:t>к</a:t>
            </a:r>
            <a:r>
              <a:rPr sz="1800" spc="-50" dirty="0" smtClean="0">
                <a:latin typeface="Arial"/>
                <a:cs typeface="Arial"/>
              </a:rPr>
              <a:t>у</a:t>
            </a:r>
            <a:r>
              <a:rPr sz="1800" spc="-10" dirty="0" smtClean="0">
                <a:latin typeface="Arial"/>
                <a:cs typeface="Arial"/>
              </a:rPr>
              <a:t>р</a:t>
            </a:r>
            <a:r>
              <a:rPr sz="1800" spc="20" dirty="0" smtClean="0">
                <a:latin typeface="Arial"/>
                <a:cs typeface="Arial"/>
              </a:rPr>
              <a:t>с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0" dirty="0" smtClean="0">
                <a:latin typeface="Arial"/>
                <a:cs typeface="Arial"/>
              </a:rPr>
              <a:t>в</a:t>
            </a:r>
            <a:r>
              <a:rPr sz="1800" spc="30" dirty="0" smtClean="0">
                <a:latin typeface="Arial"/>
                <a:cs typeface="Arial"/>
              </a:rPr>
              <a:t> </a:t>
            </a:r>
            <a:r>
              <a:rPr sz="1800" spc="-10" dirty="0" smtClean="0">
                <a:latin typeface="Arial"/>
                <a:cs typeface="Arial"/>
              </a:rPr>
              <a:t>с</a:t>
            </a:r>
            <a:r>
              <a:rPr sz="1800" spc="-20" dirty="0" smtClean="0">
                <a:latin typeface="Arial"/>
                <a:cs typeface="Arial"/>
              </a:rPr>
              <a:t>м</a:t>
            </a:r>
            <a:r>
              <a:rPr sz="1800" spc="-45" dirty="0" smtClean="0">
                <a:latin typeface="Arial"/>
                <a:cs typeface="Arial"/>
              </a:rPr>
              <a:t>о</a:t>
            </a:r>
            <a:r>
              <a:rPr sz="1800" spc="0" dirty="0" smtClean="0">
                <a:latin typeface="Arial"/>
                <a:cs typeface="Arial"/>
              </a:rPr>
              <a:t>т</a:t>
            </a:r>
            <a:r>
              <a:rPr sz="1800" spc="-10" dirty="0" smtClean="0">
                <a:latin typeface="Arial"/>
                <a:cs typeface="Arial"/>
              </a:rPr>
              <a:t>ро</a:t>
            </a:r>
            <a:r>
              <a:rPr sz="1800" spc="0" dirty="0" smtClean="0">
                <a:latin typeface="Arial"/>
                <a:cs typeface="Arial"/>
              </a:rPr>
              <a:t>в</a:t>
            </a:r>
            <a:r>
              <a:rPr sz="1800" spc="5" dirty="0" smtClean="0">
                <a:latin typeface="Arial"/>
                <a:cs typeface="Arial"/>
              </a:rPr>
              <a:t> </a:t>
            </a:r>
            <a:r>
              <a:rPr sz="1800" spc="-10" dirty="0" smtClean="0">
                <a:latin typeface="Arial"/>
                <a:cs typeface="Arial"/>
              </a:rPr>
              <a:t>и</a:t>
            </a:r>
            <a:r>
              <a:rPr sz="1800" spc="-5" dirty="0" smtClean="0">
                <a:latin typeface="Arial"/>
                <a:cs typeface="Arial"/>
              </a:rPr>
              <a:t> </a:t>
            </a:r>
            <a:r>
              <a:rPr sz="1800" spc="-204" dirty="0" smtClean="0">
                <a:latin typeface="Arial"/>
                <a:cs typeface="Arial"/>
              </a:rPr>
              <a:t>т</a:t>
            </a:r>
            <a:r>
              <a:rPr sz="1800" spc="0" dirty="0" smtClean="0">
                <a:latin typeface="Arial"/>
                <a:cs typeface="Arial"/>
              </a:rPr>
              <a:t>.</a:t>
            </a:r>
            <a:r>
              <a:rPr sz="1800" spc="5" dirty="0" smtClean="0">
                <a:latin typeface="Arial"/>
                <a:cs typeface="Arial"/>
              </a:rPr>
              <a:t>д</a:t>
            </a:r>
            <a:r>
              <a:rPr sz="1800" spc="0" dirty="0" smtClean="0"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840611" y="3223258"/>
            <a:ext cx="1923414" cy="5594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0000"/>
              </a:lnSpc>
            </a:pPr>
            <a:r>
              <a:rPr sz="1800" dirty="0" smtClean="0">
                <a:latin typeface="Arial"/>
                <a:cs typeface="Arial"/>
              </a:rPr>
              <a:t>С</a:t>
            </a:r>
            <a:r>
              <a:rPr sz="1800" spc="-5" dirty="0" smtClean="0">
                <a:latin typeface="Arial"/>
                <a:cs typeface="Arial"/>
              </a:rPr>
              <a:t> </a:t>
            </a:r>
            <a:r>
              <a:rPr sz="1800" spc="-15" dirty="0" smtClean="0">
                <a:latin typeface="Arial"/>
                <a:cs typeface="Arial"/>
              </a:rPr>
              <a:t>п</a:t>
            </a:r>
            <a:r>
              <a:rPr sz="1800" spc="-45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д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-45" dirty="0" smtClean="0">
                <a:latin typeface="Arial"/>
                <a:cs typeface="Arial"/>
              </a:rPr>
              <a:t>г</a:t>
            </a:r>
            <a:r>
              <a:rPr sz="1800" spc="-10" dirty="0" smtClean="0">
                <a:latin typeface="Arial"/>
                <a:cs typeface="Arial"/>
              </a:rPr>
              <a:t>оги</a:t>
            </a:r>
            <a:r>
              <a:rPr sz="1800" spc="-15" dirty="0" smtClean="0">
                <a:latin typeface="Arial"/>
                <a:cs typeface="Arial"/>
              </a:rPr>
              <a:t>ч</a:t>
            </a:r>
            <a:r>
              <a:rPr sz="1800" spc="-10" dirty="0" smtClean="0">
                <a:latin typeface="Arial"/>
                <a:cs typeface="Arial"/>
              </a:rPr>
              <a:t>ес</a:t>
            </a:r>
            <a:r>
              <a:rPr sz="1800" spc="-5" dirty="0" smtClean="0">
                <a:latin typeface="Arial"/>
                <a:cs typeface="Arial"/>
              </a:rPr>
              <a:t>к</a:t>
            </a:r>
            <a:r>
              <a:rPr sz="1800" spc="-15" dirty="0" smtClean="0">
                <a:latin typeface="Arial"/>
                <a:cs typeface="Arial"/>
              </a:rPr>
              <a:t>им</a:t>
            </a:r>
            <a:r>
              <a:rPr sz="1800" spc="-5" dirty="0" smtClean="0">
                <a:latin typeface="Arial"/>
                <a:cs typeface="Arial"/>
              </a:rPr>
              <a:t> </a:t>
            </a:r>
            <a:r>
              <a:rPr sz="1800" spc="20" dirty="0" smtClean="0">
                <a:latin typeface="Arial"/>
                <a:cs typeface="Arial"/>
              </a:rPr>
              <a:t>с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-25" dirty="0" smtClean="0">
                <a:latin typeface="Arial"/>
                <a:cs typeface="Arial"/>
              </a:rPr>
              <a:t>в</a:t>
            </a:r>
            <a:r>
              <a:rPr sz="1800" spc="-70" dirty="0" smtClean="0">
                <a:latin typeface="Arial"/>
                <a:cs typeface="Arial"/>
              </a:rPr>
              <a:t>е</a:t>
            </a:r>
            <a:r>
              <a:rPr sz="1800" spc="-25" dirty="0" smtClean="0">
                <a:latin typeface="Arial"/>
                <a:cs typeface="Arial"/>
              </a:rPr>
              <a:t>т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-15" dirty="0" smtClean="0">
                <a:latin typeface="Arial"/>
                <a:cs typeface="Arial"/>
              </a:rPr>
              <a:t>м</a:t>
            </a:r>
            <a:endParaRPr sz="18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032649" y="5509257"/>
            <a:ext cx="1515745" cy="2851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i="1" spc="-15" dirty="0" smtClean="0">
                <a:latin typeface="Arial"/>
                <a:cs typeface="Arial"/>
              </a:rPr>
              <a:t>Эк</a:t>
            </a:r>
            <a:r>
              <a:rPr sz="1800" b="1" i="1" spc="-10" dirty="0" smtClean="0">
                <a:latin typeface="Arial"/>
                <a:cs typeface="Arial"/>
              </a:rPr>
              <a:t>с</a:t>
            </a:r>
            <a:r>
              <a:rPr sz="1800" b="1" i="1" spc="-15" dirty="0" smtClean="0">
                <a:latin typeface="Arial"/>
                <a:cs typeface="Arial"/>
              </a:rPr>
              <a:t>п</a:t>
            </a:r>
            <a:r>
              <a:rPr sz="1800" b="1" i="1" spc="-10" dirty="0" smtClean="0">
                <a:latin typeface="Arial"/>
                <a:cs typeface="Arial"/>
              </a:rPr>
              <a:t>ер</a:t>
            </a:r>
            <a:r>
              <a:rPr sz="1800" b="1" i="1" spc="-5" dirty="0" smtClean="0">
                <a:latin typeface="Arial"/>
                <a:cs typeface="Arial"/>
              </a:rPr>
              <a:t>т</a:t>
            </a:r>
            <a:r>
              <a:rPr sz="1800" b="1" i="1" spc="0" dirty="0" smtClean="0">
                <a:latin typeface="Arial"/>
                <a:cs typeface="Arial"/>
              </a:rPr>
              <a:t>н</a:t>
            </a:r>
            <a:r>
              <a:rPr sz="1800" b="1" i="1" spc="-5" dirty="0" smtClean="0">
                <a:latin typeface="Arial"/>
                <a:cs typeface="Arial"/>
              </a:rPr>
              <a:t>ы</a:t>
            </a:r>
            <a:r>
              <a:rPr sz="1800" b="1" i="1" spc="-15" dirty="0" smtClean="0">
                <a:latin typeface="Arial"/>
                <a:cs typeface="Arial"/>
              </a:rPr>
              <a:t>й</a:t>
            </a:r>
            <a:endParaRPr sz="18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032649" y="5783577"/>
            <a:ext cx="755015" cy="2851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i="1" spc="-10" dirty="0" smtClean="0">
                <a:latin typeface="Arial"/>
                <a:cs typeface="Arial"/>
              </a:rPr>
              <a:t>с</a:t>
            </a:r>
            <a:r>
              <a:rPr sz="1800" b="1" i="1" spc="-15" dirty="0" smtClean="0">
                <a:latin typeface="Arial"/>
                <a:cs typeface="Arial"/>
              </a:rPr>
              <a:t>о</a:t>
            </a:r>
            <a:r>
              <a:rPr sz="1800" b="1" i="1" spc="-45" dirty="0" smtClean="0">
                <a:latin typeface="Arial"/>
                <a:cs typeface="Arial"/>
              </a:rPr>
              <a:t>в</a:t>
            </a:r>
            <a:r>
              <a:rPr sz="1800" b="1" i="1" spc="-10" dirty="0" smtClean="0">
                <a:latin typeface="Arial"/>
                <a:cs typeface="Arial"/>
              </a:rPr>
              <a:t>е</a:t>
            </a:r>
            <a:r>
              <a:rPr sz="1800" b="1" i="1" spc="0" dirty="0" smtClean="0">
                <a:latin typeface="Arial"/>
                <a:cs typeface="Arial"/>
              </a:rPr>
              <a:t>т</a:t>
            </a:r>
            <a:endParaRPr sz="18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977272" y="5509257"/>
            <a:ext cx="3174365" cy="8337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indent="0">
              <a:lnSpc>
                <a:spcPct val="100000"/>
              </a:lnSpc>
            </a:pPr>
            <a:r>
              <a:rPr sz="1800" spc="-15" dirty="0" smtClean="0">
                <a:latin typeface="Arial"/>
                <a:cs typeface="Arial"/>
              </a:rPr>
              <a:t>О</a:t>
            </a:r>
            <a:r>
              <a:rPr sz="1800" spc="-40" dirty="0" smtClean="0">
                <a:latin typeface="Arial"/>
                <a:cs typeface="Arial"/>
              </a:rPr>
              <a:t>ц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30" dirty="0" smtClean="0">
                <a:latin typeface="Arial"/>
                <a:cs typeface="Arial"/>
              </a:rPr>
              <a:t>к</a:t>
            </a:r>
            <a:r>
              <a:rPr sz="1800" spc="0" dirty="0" smtClean="0">
                <a:latin typeface="Arial"/>
                <a:cs typeface="Arial"/>
              </a:rPr>
              <a:t>а</a:t>
            </a:r>
            <a:r>
              <a:rPr sz="1800" spc="-5" dirty="0" smtClean="0">
                <a:latin typeface="Arial"/>
                <a:cs typeface="Arial"/>
              </a:rPr>
              <a:t> </a:t>
            </a:r>
            <a:r>
              <a:rPr sz="1800" spc="-15" dirty="0" smtClean="0">
                <a:latin typeface="Arial"/>
                <a:cs typeface="Arial"/>
              </a:rPr>
              <a:t>п</a:t>
            </a:r>
            <a:r>
              <a:rPr sz="1800" spc="-10" dirty="0" smtClean="0">
                <a:latin typeface="Arial"/>
                <a:cs typeface="Arial"/>
              </a:rPr>
              <a:t>ер</a:t>
            </a:r>
            <a:r>
              <a:rPr sz="1800" spc="-45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д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-25" dirty="0" smtClean="0">
                <a:latin typeface="Arial"/>
                <a:cs typeface="Arial"/>
              </a:rPr>
              <a:t>в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-45" dirty="0" smtClean="0">
                <a:latin typeface="Arial"/>
                <a:cs typeface="Arial"/>
              </a:rPr>
              <a:t>г</a:t>
            </a:r>
            <a:r>
              <a:rPr sz="1800" spc="0" dirty="0" smtClean="0">
                <a:latin typeface="Arial"/>
                <a:cs typeface="Arial"/>
              </a:rPr>
              <a:t>о</a:t>
            </a:r>
            <a:r>
              <a:rPr sz="1800" spc="20" dirty="0" smtClean="0">
                <a:latin typeface="Arial"/>
                <a:cs typeface="Arial"/>
              </a:rPr>
              <a:t> 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-15" dirty="0" smtClean="0">
                <a:latin typeface="Arial"/>
                <a:cs typeface="Arial"/>
              </a:rPr>
              <a:t>пы</a:t>
            </a:r>
            <a:r>
              <a:rPr sz="1800" spc="-25" dirty="0" smtClean="0">
                <a:latin typeface="Arial"/>
                <a:cs typeface="Arial"/>
              </a:rPr>
              <a:t>т</a:t>
            </a:r>
            <a:r>
              <a:rPr sz="1800" spc="0" dirty="0" smtClean="0">
                <a:latin typeface="Arial"/>
                <a:cs typeface="Arial"/>
              </a:rPr>
              <a:t>а д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-15" dirty="0" smtClean="0">
                <a:latin typeface="Arial"/>
                <a:cs typeface="Arial"/>
              </a:rPr>
              <a:t>я</a:t>
            </a:r>
            <a:r>
              <a:rPr sz="1800" spc="-25" dirty="0" smtClean="0">
                <a:latin typeface="Arial"/>
                <a:cs typeface="Arial"/>
              </a:rPr>
              <a:t>т</a:t>
            </a:r>
            <a:r>
              <a:rPr sz="1800" spc="-7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л</a:t>
            </a:r>
            <a:r>
              <a:rPr sz="1800" spc="-15" dirty="0" smtClean="0">
                <a:latin typeface="Arial"/>
                <a:cs typeface="Arial"/>
              </a:rPr>
              <a:t>ь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0" dirty="0" smtClean="0">
                <a:latin typeface="Arial"/>
                <a:cs typeface="Arial"/>
              </a:rPr>
              <a:t>ст</a:t>
            </a:r>
            <a:r>
              <a:rPr sz="1800" spc="-10" dirty="0" smtClean="0">
                <a:latin typeface="Arial"/>
                <a:cs typeface="Arial"/>
              </a:rPr>
              <a:t>и</a:t>
            </a:r>
            <a:r>
              <a:rPr sz="1800" spc="5" dirty="0" smtClean="0">
                <a:latin typeface="Arial"/>
                <a:cs typeface="Arial"/>
              </a:rPr>
              <a:t> </a:t>
            </a:r>
            <a:r>
              <a:rPr sz="1800" spc="-15" dirty="0" smtClean="0">
                <a:latin typeface="Arial"/>
                <a:cs typeface="Arial"/>
              </a:rPr>
              <a:t>п</a:t>
            </a:r>
            <a:r>
              <a:rPr sz="1800" spc="-45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д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-45" dirty="0" smtClean="0">
                <a:latin typeface="Arial"/>
                <a:cs typeface="Arial"/>
              </a:rPr>
              <a:t>г</a:t>
            </a:r>
            <a:r>
              <a:rPr sz="1800" spc="-10" dirty="0" smtClean="0">
                <a:latin typeface="Arial"/>
                <a:cs typeface="Arial"/>
              </a:rPr>
              <a:t>оги</a:t>
            </a:r>
            <a:r>
              <a:rPr sz="1800" spc="-15" dirty="0" smtClean="0">
                <a:latin typeface="Arial"/>
                <a:cs typeface="Arial"/>
              </a:rPr>
              <a:t>ч</a:t>
            </a:r>
            <a:r>
              <a:rPr sz="1800" spc="-10" dirty="0" smtClean="0">
                <a:latin typeface="Arial"/>
                <a:cs typeface="Arial"/>
              </a:rPr>
              <a:t>ес</a:t>
            </a:r>
            <a:r>
              <a:rPr sz="1800" spc="-5" dirty="0" smtClean="0">
                <a:latin typeface="Arial"/>
                <a:cs typeface="Arial"/>
              </a:rPr>
              <a:t>к</a:t>
            </a:r>
            <a:r>
              <a:rPr sz="1800" spc="-10" dirty="0" smtClean="0">
                <a:latin typeface="Arial"/>
                <a:cs typeface="Arial"/>
              </a:rPr>
              <a:t>их ра</a:t>
            </a:r>
            <a:r>
              <a:rPr sz="1800" spc="-15" dirty="0" smtClean="0">
                <a:latin typeface="Arial"/>
                <a:cs typeface="Arial"/>
              </a:rPr>
              <a:t>б</a:t>
            </a:r>
            <a:r>
              <a:rPr sz="1800" spc="-45" dirty="0" smtClean="0">
                <a:latin typeface="Arial"/>
                <a:cs typeface="Arial"/>
              </a:rPr>
              <a:t>о</a:t>
            </a:r>
            <a:r>
              <a:rPr sz="1800" spc="0" dirty="0" smtClean="0">
                <a:latin typeface="Arial"/>
                <a:cs typeface="Arial"/>
              </a:rPr>
              <a:t>тн</a:t>
            </a:r>
            <a:r>
              <a:rPr sz="1800" spc="-10" dirty="0" smtClean="0">
                <a:latin typeface="Arial"/>
                <a:cs typeface="Arial"/>
              </a:rPr>
              <a:t>и</a:t>
            </a:r>
            <a:r>
              <a:rPr sz="1800" spc="15" dirty="0" smtClean="0">
                <a:latin typeface="Arial"/>
                <a:cs typeface="Arial"/>
              </a:rPr>
              <a:t>к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0" dirty="0" smtClean="0">
                <a:latin typeface="Arial"/>
                <a:cs typeface="Arial"/>
              </a:rPr>
              <a:t>в</a:t>
            </a:r>
            <a:r>
              <a:rPr sz="1800" spc="-10" dirty="0" smtClean="0">
                <a:latin typeface="Arial"/>
                <a:cs typeface="Arial"/>
              </a:rPr>
              <a:t> </a:t>
            </a:r>
            <a:r>
              <a:rPr sz="1800" spc="-50" dirty="0" smtClean="0">
                <a:latin typeface="Arial"/>
                <a:cs typeface="Arial"/>
              </a:rPr>
              <a:t>О</a:t>
            </a:r>
            <a:r>
              <a:rPr sz="1800" spc="-245" dirty="0" smtClean="0">
                <a:latin typeface="Arial"/>
                <a:cs typeface="Arial"/>
              </a:rPr>
              <a:t>У</a:t>
            </a:r>
            <a:r>
              <a:rPr sz="1800" spc="0" dirty="0" smtClean="0"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6840611" y="5509257"/>
            <a:ext cx="2590165" cy="5594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0000"/>
              </a:lnSpc>
            </a:pPr>
            <a:r>
              <a:rPr sz="1800" dirty="0" smtClean="0">
                <a:latin typeface="Arial"/>
                <a:cs typeface="Arial"/>
              </a:rPr>
              <a:t>С</a:t>
            </a:r>
            <a:r>
              <a:rPr sz="1800" spc="-5" dirty="0" smtClean="0">
                <a:latin typeface="Arial"/>
                <a:cs typeface="Arial"/>
              </a:rPr>
              <a:t> </a:t>
            </a:r>
            <a:r>
              <a:rPr sz="1800" spc="-15" dirty="0" smtClean="0">
                <a:latin typeface="Arial"/>
                <a:cs typeface="Arial"/>
              </a:rPr>
              <a:t>п</a:t>
            </a:r>
            <a:r>
              <a:rPr sz="1800" spc="-45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д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-45" dirty="0" smtClean="0">
                <a:latin typeface="Arial"/>
                <a:cs typeface="Arial"/>
              </a:rPr>
              <a:t>г</a:t>
            </a:r>
            <a:r>
              <a:rPr sz="1800" spc="-10" dirty="0" smtClean="0">
                <a:latin typeface="Arial"/>
                <a:cs typeface="Arial"/>
              </a:rPr>
              <a:t>оги</a:t>
            </a:r>
            <a:r>
              <a:rPr sz="1800" spc="-15" dirty="0" smtClean="0">
                <a:latin typeface="Arial"/>
                <a:cs typeface="Arial"/>
              </a:rPr>
              <a:t>ч</a:t>
            </a:r>
            <a:r>
              <a:rPr sz="1800" spc="-10" dirty="0" smtClean="0">
                <a:latin typeface="Arial"/>
                <a:cs typeface="Arial"/>
              </a:rPr>
              <a:t>ес</a:t>
            </a:r>
            <a:r>
              <a:rPr sz="1800" spc="-5" dirty="0" smtClean="0">
                <a:latin typeface="Arial"/>
                <a:cs typeface="Arial"/>
              </a:rPr>
              <a:t>к</a:t>
            </a:r>
            <a:r>
              <a:rPr sz="1800" spc="-15" dirty="0" smtClean="0">
                <a:latin typeface="Arial"/>
                <a:cs typeface="Arial"/>
              </a:rPr>
              <a:t>им </a:t>
            </a:r>
            <a:r>
              <a:rPr sz="1800" spc="-10" dirty="0" smtClean="0">
                <a:latin typeface="Arial"/>
                <a:cs typeface="Arial"/>
              </a:rPr>
              <a:t>и</a:t>
            </a:r>
            <a:r>
              <a:rPr sz="1800" spc="-5" dirty="0" smtClean="0">
                <a:latin typeface="Arial"/>
                <a:cs typeface="Arial"/>
              </a:rPr>
              <a:t> </a:t>
            </a:r>
            <a:r>
              <a:rPr sz="1800" spc="-20" dirty="0" smtClean="0">
                <a:latin typeface="Arial"/>
                <a:cs typeface="Arial"/>
              </a:rPr>
              <a:t>м</a:t>
            </a:r>
            <a:r>
              <a:rPr sz="1800" spc="-70" dirty="0" smtClean="0">
                <a:latin typeface="Arial"/>
                <a:cs typeface="Arial"/>
              </a:rPr>
              <a:t>е</a:t>
            </a:r>
            <a:r>
              <a:rPr sz="1800" spc="-25" dirty="0" smtClean="0">
                <a:latin typeface="Arial"/>
                <a:cs typeface="Arial"/>
              </a:rPr>
              <a:t>т</a:t>
            </a:r>
            <a:r>
              <a:rPr sz="1800" spc="-45" dirty="0" smtClean="0">
                <a:latin typeface="Arial"/>
                <a:cs typeface="Arial"/>
              </a:rPr>
              <a:t>о</a:t>
            </a:r>
            <a:r>
              <a:rPr sz="1800" spc="0" dirty="0" smtClean="0">
                <a:latin typeface="Arial"/>
                <a:cs typeface="Arial"/>
              </a:rPr>
              <a:t>д</a:t>
            </a:r>
            <a:r>
              <a:rPr sz="1800" spc="-10" dirty="0" smtClean="0">
                <a:latin typeface="Arial"/>
                <a:cs typeface="Arial"/>
              </a:rPr>
              <a:t>и</a:t>
            </a:r>
            <a:r>
              <a:rPr sz="1800" spc="-15" dirty="0" smtClean="0">
                <a:latin typeface="Arial"/>
                <a:cs typeface="Arial"/>
              </a:rPr>
              <a:t>ч</a:t>
            </a:r>
            <a:r>
              <a:rPr sz="1800" spc="-10" dirty="0" smtClean="0">
                <a:latin typeface="Arial"/>
                <a:cs typeface="Arial"/>
              </a:rPr>
              <a:t>ес</a:t>
            </a:r>
            <a:r>
              <a:rPr sz="1800" spc="-5" dirty="0" smtClean="0">
                <a:latin typeface="Arial"/>
                <a:cs typeface="Arial"/>
              </a:rPr>
              <a:t>к</a:t>
            </a:r>
            <a:r>
              <a:rPr sz="1800" spc="-15" dirty="0" smtClean="0">
                <a:latin typeface="Arial"/>
                <a:cs typeface="Arial"/>
              </a:rPr>
              <a:t>им </a:t>
            </a:r>
            <a:r>
              <a:rPr sz="1800" spc="20" dirty="0" smtClean="0">
                <a:latin typeface="Arial"/>
                <a:cs typeface="Arial"/>
              </a:rPr>
              <a:t>с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-25" dirty="0" smtClean="0">
                <a:latin typeface="Arial"/>
                <a:cs typeface="Arial"/>
              </a:rPr>
              <a:t>в</a:t>
            </a:r>
            <a:r>
              <a:rPr sz="1800" spc="-70" dirty="0" smtClean="0">
                <a:latin typeface="Arial"/>
                <a:cs typeface="Arial"/>
              </a:rPr>
              <a:t>е</a:t>
            </a:r>
            <a:r>
              <a:rPr sz="1800" spc="-25" dirty="0" smtClean="0">
                <a:latin typeface="Arial"/>
                <a:cs typeface="Arial"/>
              </a:rPr>
              <a:t>т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-20" dirty="0" smtClean="0">
                <a:latin typeface="Arial"/>
                <a:cs typeface="Arial"/>
              </a:rPr>
              <a:t>м</a:t>
            </a:r>
            <a:r>
              <a:rPr sz="1800" spc="-10" dirty="0" smtClean="0">
                <a:latin typeface="Arial"/>
                <a:cs typeface="Arial"/>
              </a:rPr>
              <a:t>и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02673" y="2330195"/>
            <a:ext cx="394715" cy="320039"/>
          </a:xfrm>
          <a:custGeom>
            <a:avLst/>
            <a:gdLst/>
            <a:ahLst/>
            <a:cxnLst/>
            <a:rect l="l" t="t" r="r" b="b"/>
            <a:pathLst>
              <a:path w="394715" h="320039">
                <a:moveTo>
                  <a:pt x="394715" y="320039"/>
                </a:moveTo>
                <a:lnTo>
                  <a:pt x="394715" y="0"/>
                </a:lnTo>
                <a:lnTo>
                  <a:pt x="198119" y="0"/>
                </a:lnTo>
                <a:lnTo>
                  <a:pt x="150408" y="4649"/>
                </a:lnTo>
                <a:lnTo>
                  <a:pt x="106936" y="17858"/>
                </a:lnTo>
                <a:lnTo>
                  <a:pt x="69059" y="38514"/>
                </a:lnTo>
                <a:lnTo>
                  <a:pt x="38136" y="65507"/>
                </a:lnTo>
                <a:lnTo>
                  <a:pt x="15525" y="97726"/>
                </a:lnTo>
                <a:lnTo>
                  <a:pt x="2584" y="134060"/>
                </a:lnTo>
                <a:lnTo>
                  <a:pt x="0" y="160019"/>
                </a:lnTo>
                <a:lnTo>
                  <a:pt x="654" y="173146"/>
                </a:lnTo>
                <a:lnTo>
                  <a:pt x="10070" y="210604"/>
                </a:lnTo>
                <a:lnTo>
                  <a:pt x="29609" y="244318"/>
                </a:lnTo>
                <a:lnTo>
                  <a:pt x="57911" y="273176"/>
                </a:lnTo>
                <a:lnTo>
                  <a:pt x="93621" y="296068"/>
                </a:lnTo>
                <a:lnTo>
                  <a:pt x="135379" y="311883"/>
                </a:lnTo>
                <a:lnTo>
                  <a:pt x="181829" y="319509"/>
                </a:lnTo>
                <a:lnTo>
                  <a:pt x="198119" y="320039"/>
                </a:lnTo>
                <a:lnTo>
                  <a:pt x="394715" y="320039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061335">
              <a:lnSpc>
                <a:spcPct val="100000"/>
              </a:lnSpc>
            </a:pPr>
            <a:r>
              <a:rPr sz="3600" b="1" dirty="0" smtClean="0">
                <a:solidFill>
                  <a:srgbClr val="006565"/>
                </a:solidFill>
                <a:latin typeface="Arial"/>
                <a:cs typeface="Arial"/>
              </a:rPr>
              <a:t>М</a:t>
            </a:r>
            <a:r>
              <a:rPr sz="3600" b="1" spc="-30" dirty="0" smtClean="0">
                <a:solidFill>
                  <a:srgbClr val="006565"/>
                </a:solidFill>
                <a:latin typeface="Arial"/>
                <a:cs typeface="Arial"/>
              </a:rPr>
              <a:t>од</a:t>
            </a:r>
            <a:r>
              <a:rPr sz="3600" b="1" spc="0" dirty="0" smtClean="0">
                <a:solidFill>
                  <a:srgbClr val="006565"/>
                </a:solidFill>
                <a:latin typeface="Arial"/>
                <a:cs typeface="Arial"/>
              </a:rPr>
              <a:t>ел</a:t>
            </a:r>
            <a:r>
              <a:rPr sz="3600" b="1" spc="-25" dirty="0" smtClean="0">
                <a:solidFill>
                  <a:srgbClr val="006565"/>
                </a:solidFill>
                <a:latin typeface="Arial"/>
                <a:cs typeface="Arial"/>
              </a:rPr>
              <a:t>ь МС</a:t>
            </a:r>
            <a:endParaRPr sz="36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025533" y="1906523"/>
            <a:ext cx="8642603" cy="5300471"/>
          </a:xfrm>
          <a:custGeom>
            <a:avLst/>
            <a:gdLst/>
            <a:ahLst/>
            <a:cxnLst/>
            <a:rect l="l" t="t" r="r" b="b"/>
            <a:pathLst>
              <a:path w="8642603" h="5300471">
                <a:moveTo>
                  <a:pt x="0" y="0"/>
                </a:moveTo>
                <a:lnTo>
                  <a:pt x="0" y="5300471"/>
                </a:lnTo>
                <a:lnTo>
                  <a:pt x="8642603" y="5300471"/>
                </a:lnTo>
                <a:lnTo>
                  <a:pt x="8642603" y="0"/>
                </a:lnTo>
                <a:lnTo>
                  <a:pt x="0" y="0"/>
                </a:lnTo>
                <a:close/>
              </a:path>
            </a:pathLst>
          </a:custGeom>
          <a:solidFill>
            <a:srgbClr val="F2F2F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970153" y="2266188"/>
            <a:ext cx="3240023" cy="504443"/>
          </a:xfrm>
          <a:custGeom>
            <a:avLst/>
            <a:gdLst/>
            <a:ahLst/>
            <a:cxnLst/>
            <a:rect l="l" t="t" r="r" b="b"/>
            <a:pathLst>
              <a:path w="3240023" h="504443">
                <a:moveTo>
                  <a:pt x="0" y="0"/>
                </a:moveTo>
                <a:lnTo>
                  <a:pt x="0" y="504443"/>
                </a:lnTo>
                <a:lnTo>
                  <a:pt x="3240023" y="504443"/>
                </a:lnTo>
                <a:lnTo>
                  <a:pt x="3240023" y="0"/>
                </a:lnTo>
                <a:lnTo>
                  <a:pt x="0" y="0"/>
                </a:lnTo>
                <a:close/>
              </a:path>
            </a:pathLst>
          </a:custGeom>
          <a:solidFill>
            <a:srgbClr val="BEBEB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957962" y="2252472"/>
            <a:ext cx="3264407" cy="530351"/>
          </a:xfrm>
          <a:custGeom>
            <a:avLst/>
            <a:gdLst/>
            <a:ahLst/>
            <a:cxnLst/>
            <a:rect l="l" t="t" r="r" b="b"/>
            <a:pathLst>
              <a:path w="3264407" h="530351">
                <a:moveTo>
                  <a:pt x="3264407" y="525779"/>
                </a:moveTo>
                <a:lnTo>
                  <a:pt x="3264407" y="6095"/>
                </a:lnTo>
                <a:lnTo>
                  <a:pt x="3259835" y="0"/>
                </a:lnTo>
                <a:lnTo>
                  <a:pt x="4571" y="0"/>
                </a:lnTo>
                <a:lnTo>
                  <a:pt x="0" y="6095"/>
                </a:lnTo>
                <a:lnTo>
                  <a:pt x="0" y="525779"/>
                </a:lnTo>
                <a:lnTo>
                  <a:pt x="4571" y="530351"/>
                </a:lnTo>
                <a:lnTo>
                  <a:pt x="12191" y="530351"/>
                </a:lnTo>
                <a:lnTo>
                  <a:pt x="12191" y="25907"/>
                </a:lnTo>
                <a:lnTo>
                  <a:pt x="24383" y="13715"/>
                </a:lnTo>
                <a:lnTo>
                  <a:pt x="24383" y="25907"/>
                </a:lnTo>
                <a:lnTo>
                  <a:pt x="3240023" y="25907"/>
                </a:lnTo>
                <a:lnTo>
                  <a:pt x="3240023" y="13715"/>
                </a:lnTo>
                <a:lnTo>
                  <a:pt x="3252215" y="25907"/>
                </a:lnTo>
                <a:lnTo>
                  <a:pt x="3252215" y="530351"/>
                </a:lnTo>
                <a:lnTo>
                  <a:pt x="3259835" y="530351"/>
                </a:lnTo>
                <a:lnTo>
                  <a:pt x="3264407" y="525779"/>
                </a:lnTo>
                <a:close/>
              </a:path>
              <a:path w="3264407" h="530351">
                <a:moveTo>
                  <a:pt x="24383" y="25907"/>
                </a:moveTo>
                <a:lnTo>
                  <a:pt x="24383" y="13715"/>
                </a:lnTo>
                <a:lnTo>
                  <a:pt x="12191" y="25907"/>
                </a:lnTo>
                <a:lnTo>
                  <a:pt x="24383" y="25907"/>
                </a:lnTo>
                <a:close/>
              </a:path>
              <a:path w="3264407" h="530351">
                <a:moveTo>
                  <a:pt x="24383" y="505967"/>
                </a:moveTo>
                <a:lnTo>
                  <a:pt x="24383" y="25907"/>
                </a:lnTo>
                <a:lnTo>
                  <a:pt x="12191" y="25907"/>
                </a:lnTo>
                <a:lnTo>
                  <a:pt x="12191" y="505967"/>
                </a:lnTo>
                <a:lnTo>
                  <a:pt x="24383" y="505967"/>
                </a:lnTo>
                <a:close/>
              </a:path>
              <a:path w="3264407" h="530351">
                <a:moveTo>
                  <a:pt x="3252215" y="505967"/>
                </a:moveTo>
                <a:lnTo>
                  <a:pt x="12191" y="505967"/>
                </a:lnTo>
                <a:lnTo>
                  <a:pt x="24383" y="518159"/>
                </a:lnTo>
                <a:lnTo>
                  <a:pt x="24383" y="530351"/>
                </a:lnTo>
                <a:lnTo>
                  <a:pt x="3240023" y="530351"/>
                </a:lnTo>
                <a:lnTo>
                  <a:pt x="3240023" y="518159"/>
                </a:lnTo>
                <a:lnTo>
                  <a:pt x="3252215" y="505967"/>
                </a:lnTo>
                <a:close/>
              </a:path>
              <a:path w="3264407" h="530351">
                <a:moveTo>
                  <a:pt x="24383" y="530351"/>
                </a:moveTo>
                <a:lnTo>
                  <a:pt x="24383" y="518159"/>
                </a:lnTo>
                <a:lnTo>
                  <a:pt x="12191" y="505967"/>
                </a:lnTo>
                <a:lnTo>
                  <a:pt x="12191" y="530351"/>
                </a:lnTo>
                <a:lnTo>
                  <a:pt x="24383" y="530351"/>
                </a:lnTo>
                <a:close/>
              </a:path>
              <a:path w="3264407" h="530351">
                <a:moveTo>
                  <a:pt x="3252215" y="25907"/>
                </a:moveTo>
                <a:lnTo>
                  <a:pt x="3240023" y="13715"/>
                </a:lnTo>
                <a:lnTo>
                  <a:pt x="3240023" y="25907"/>
                </a:lnTo>
                <a:lnTo>
                  <a:pt x="3252215" y="25907"/>
                </a:lnTo>
                <a:close/>
              </a:path>
              <a:path w="3264407" h="530351">
                <a:moveTo>
                  <a:pt x="3252215" y="505967"/>
                </a:moveTo>
                <a:lnTo>
                  <a:pt x="3252215" y="25907"/>
                </a:lnTo>
                <a:lnTo>
                  <a:pt x="3240023" y="25907"/>
                </a:lnTo>
                <a:lnTo>
                  <a:pt x="3240023" y="505967"/>
                </a:lnTo>
                <a:lnTo>
                  <a:pt x="3252215" y="505967"/>
                </a:lnTo>
                <a:close/>
              </a:path>
              <a:path w="3264407" h="530351">
                <a:moveTo>
                  <a:pt x="3252215" y="530351"/>
                </a:moveTo>
                <a:lnTo>
                  <a:pt x="3252215" y="505967"/>
                </a:lnTo>
                <a:lnTo>
                  <a:pt x="3240023" y="518159"/>
                </a:lnTo>
                <a:lnTo>
                  <a:pt x="3240023" y="530351"/>
                </a:lnTo>
                <a:lnTo>
                  <a:pt x="3252215" y="530351"/>
                </a:lnTo>
                <a:close/>
              </a:path>
            </a:pathLst>
          </a:custGeom>
          <a:solidFill>
            <a:srgbClr val="22949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083952" y="2374391"/>
            <a:ext cx="3009265" cy="2851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spc="-15" dirty="0" smtClean="0">
                <a:latin typeface="Arial"/>
                <a:cs typeface="Arial"/>
              </a:rPr>
              <a:t>П</a:t>
            </a:r>
            <a:r>
              <a:rPr sz="1800" spc="-2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Д</a:t>
            </a:r>
            <a:r>
              <a:rPr sz="1800" spc="-15" dirty="0" smtClean="0">
                <a:latin typeface="Arial"/>
                <a:cs typeface="Arial"/>
              </a:rPr>
              <a:t>А</a:t>
            </a:r>
            <a:r>
              <a:rPr sz="1800" spc="-110" dirty="0" smtClean="0">
                <a:latin typeface="Arial"/>
                <a:cs typeface="Arial"/>
              </a:rPr>
              <a:t>Г</a:t>
            </a:r>
            <a:r>
              <a:rPr sz="1800" spc="-15" dirty="0" smtClean="0">
                <a:latin typeface="Arial"/>
                <a:cs typeface="Arial"/>
              </a:rPr>
              <a:t>ОГИЧ</a:t>
            </a:r>
            <a:r>
              <a:rPr sz="1800" spc="-20" dirty="0" smtClean="0">
                <a:latin typeface="Arial"/>
                <a:cs typeface="Arial"/>
              </a:rPr>
              <a:t>Е</a:t>
            </a:r>
            <a:r>
              <a:rPr sz="1800" spc="-5" dirty="0" smtClean="0">
                <a:latin typeface="Arial"/>
                <a:cs typeface="Arial"/>
              </a:rPr>
              <a:t>С</a:t>
            </a:r>
            <a:r>
              <a:rPr sz="1800" spc="-20" dirty="0" smtClean="0">
                <a:latin typeface="Arial"/>
                <a:cs typeface="Arial"/>
              </a:rPr>
              <a:t>К</a:t>
            </a:r>
            <a:r>
              <a:rPr sz="1800" spc="-15" dirty="0" smtClean="0">
                <a:latin typeface="Arial"/>
                <a:cs typeface="Arial"/>
              </a:rPr>
              <a:t>ИЙ</a:t>
            </a:r>
            <a:r>
              <a:rPr sz="1800" spc="25" dirty="0" smtClean="0">
                <a:latin typeface="Arial"/>
                <a:cs typeface="Arial"/>
              </a:rPr>
              <a:t> </a:t>
            </a:r>
            <a:r>
              <a:rPr sz="1800" spc="-45" dirty="0" smtClean="0">
                <a:latin typeface="Arial"/>
                <a:cs typeface="Arial"/>
              </a:rPr>
              <a:t>С</a:t>
            </a:r>
            <a:r>
              <a:rPr sz="1800" spc="-15" dirty="0" smtClean="0">
                <a:latin typeface="Arial"/>
                <a:cs typeface="Arial"/>
              </a:rPr>
              <a:t>О</a:t>
            </a:r>
            <a:r>
              <a:rPr sz="1800" spc="-20" dirty="0" smtClean="0">
                <a:latin typeface="Arial"/>
                <a:cs typeface="Arial"/>
              </a:rPr>
              <a:t>ВЕ</a:t>
            </a:r>
            <a:r>
              <a:rPr sz="1800" spc="-15" dirty="0" smtClean="0">
                <a:latin typeface="Arial"/>
                <a:cs typeface="Arial"/>
              </a:rPr>
              <a:t>Т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106046" y="2987039"/>
            <a:ext cx="3169919" cy="504443"/>
          </a:xfrm>
          <a:custGeom>
            <a:avLst/>
            <a:gdLst/>
            <a:ahLst/>
            <a:cxnLst/>
            <a:rect l="l" t="t" r="r" b="b"/>
            <a:pathLst>
              <a:path w="3169919" h="504443">
                <a:moveTo>
                  <a:pt x="0" y="0"/>
                </a:moveTo>
                <a:lnTo>
                  <a:pt x="0" y="504443"/>
                </a:lnTo>
                <a:lnTo>
                  <a:pt x="3169919" y="504443"/>
                </a:lnTo>
                <a:lnTo>
                  <a:pt x="3169919" y="0"/>
                </a:lnTo>
                <a:lnTo>
                  <a:pt x="0" y="0"/>
                </a:lnTo>
                <a:close/>
              </a:path>
            </a:pathLst>
          </a:custGeom>
          <a:solidFill>
            <a:srgbClr val="BEBEB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093853" y="2973323"/>
            <a:ext cx="3194303" cy="530351"/>
          </a:xfrm>
          <a:custGeom>
            <a:avLst/>
            <a:gdLst/>
            <a:ahLst/>
            <a:cxnLst/>
            <a:rect l="l" t="t" r="r" b="b"/>
            <a:pathLst>
              <a:path w="3194303" h="530351">
                <a:moveTo>
                  <a:pt x="3194303" y="525779"/>
                </a:moveTo>
                <a:lnTo>
                  <a:pt x="3194303" y="6095"/>
                </a:lnTo>
                <a:lnTo>
                  <a:pt x="3188207" y="0"/>
                </a:lnTo>
                <a:lnTo>
                  <a:pt x="6095" y="0"/>
                </a:lnTo>
                <a:lnTo>
                  <a:pt x="0" y="6095"/>
                </a:lnTo>
                <a:lnTo>
                  <a:pt x="0" y="525779"/>
                </a:lnTo>
                <a:lnTo>
                  <a:pt x="6095" y="530351"/>
                </a:lnTo>
                <a:lnTo>
                  <a:pt x="12191" y="530351"/>
                </a:lnTo>
                <a:lnTo>
                  <a:pt x="12191" y="25907"/>
                </a:lnTo>
                <a:lnTo>
                  <a:pt x="25907" y="13715"/>
                </a:lnTo>
                <a:lnTo>
                  <a:pt x="25907" y="25907"/>
                </a:lnTo>
                <a:lnTo>
                  <a:pt x="3168395" y="25907"/>
                </a:lnTo>
                <a:lnTo>
                  <a:pt x="3168395" y="13715"/>
                </a:lnTo>
                <a:lnTo>
                  <a:pt x="3182111" y="25907"/>
                </a:lnTo>
                <a:lnTo>
                  <a:pt x="3182111" y="530351"/>
                </a:lnTo>
                <a:lnTo>
                  <a:pt x="3188207" y="530351"/>
                </a:lnTo>
                <a:lnTo>
                  <a:pt x="3194303" y="525779"/>
                </a:lnTo>
                <a:close/>
              </a:path>
              <a:path w="3194303" h="530351">
                <a:moveTo>
                  <a:pt x="25907" y="25907"/>
                </a:moveTo>
                <a:lnTo>
                  <a:pt x="25907" y="13715"/>
                </a:lnTo>
                <a:lnTo>
                  <a:pt x="12191" y="25907"/>
                </a:lnTo>
                <a:lnTo>
                  <a:pt x="25907" y="25907"/>
                </a:lnTo>
                <a:close/>
              </a:path>
              <a:path w="3194303" h="530351">
                <a:moveTo>
                  <a:pt x="25907" y="505967"/>
                </a:moveTo>
                <a:lnTo>
                  <a:pt x="25907" y="25907"/>
                </a:lnTo>
                <a:lnTo>
                  <a:pt x="12191" y="25907"/>
                </a:lnTo>
                <a:lnTo>
                  <a:pt x="12191" y="505967"/>
                </a:lnTo>
                <a:lnTo>
                  <a:pt x="25907" y="505967"/>
                </a:lnTo>
                <a:close/>
              </a:path>
              <a:path w="3194303" h="530351">
                <a:moveTo>
                  <a:pt x="3182111" y="505967"/>
                </a:moveTo>
                <a:lnTo>
                  <a:pt x="12191" y="505967"/>
                </a:lnTo>
                <a:lnTo>
                  <a:pt x="25907" y="518159"/>
                </a:lnTo>
                <a:lnTo>
                  <a:pt x="25907" y="530351"/>
                </a:lnTo>
                <a:lnTo>
                  <a:pt x="3168395" y="530351"/>
                </a:lnTo>
                <a:lnTo>
                  <a:pt x="3168395" y="518159"/>
                </a:lnTo>
                <a:lnTo>
                  <a:pt x="3182111" y="505967"/>
                </a:lnTo>
                <a:close/>
              </a:path>
              <a:path w="3194303" h="530351">
                <a:moveTo>
                  <a:pt x="25907" y="530351"/>
                </a:moveTo>
                <a:lnTo>
                  <a:pt x="25907" y="518159"/>
                </a:lnTo>
                <a:lnTo>
                  <a:pt x="12191" y="505967"/>
                </a:lnTo>
                <a:lnTo>
                  <a:pt x="12191" y="530351"/>
                </a:lnTo>
                <a:lnTo>
                  <a:pt x="25907" y="530351"/>
                </a:lnTo>
                <a:close/>
              </a:path>
              <a:path w="3194303" h="530351">
                <a:moveTo>
                  <a:pt x="3182111" y="25907"/>
                </a:moveTo>
                <a:lnTo>
                  <a:pt x="3168395" y="13715"/>
                </a:lnTo>
                <a:lnTo>
                  <a:pt x="3168395" y="25907"/>
                </a:lnTo>
                <a:lnTo>
                  <a:pt x="3182111" y="25907"/>
                </a:lnTo>
                <a:close/>
              </a:path>
              <a:path w="3194303" h="530351">
                <a:moveTo>
                  <a:pt x="3182111" y="505967"/>
                </a:moveTo>
                <a:lnTo>
                  <a:pt x="3182111" y="25907"/>
                </a:lnTo>
                <a:lnTo>
                  <a:pt x="3168395" y="25907"/>
                </a:lnTo>
                <a:lnTo>
                  <a:pt x="3168395" y="505967"/>
                </a:lnTo>
                <a:lnTo>
                  <a:pt x="3182111" y="505967"/>
                </a:lnTo>
                <a:close/>
              </a:path>
              <a:path w="3194303" h="530351">
                <a:moveTo>
                  <a:pt x="3182111" y="530351"/>
                </a:moveTo>
                <a:lnTo>
                  <a:pt x="3182111" y="505967"/>
                </a:lnTo>
                <a:lnTo>
                  <a:pt x="3168395" y="518159"/>
                </a:lnTo>
                <a:lnTo>
                  <a:pt x="3168395" y="530351"/>
                </a:lnTo>
                <a:lnTo>
                  <a:pt x="3182111" y="530351"/>
                </a:lnTo>
                <a:close/>
              </a:path>
            </a:pathLst>
          </a:custGeom>
          <a:solidFill>
            <a:srgbClr val="22949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302140" y="3095242"/>
            <a:ext cx="2771140" cy="2851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dirty="0" smtClean="0">
                <a:latin typeface="Arial"/>
                <a:cs typeface="Arial"/>
              </a:rPr>
              <a:t>М</a:t>
            </a:r>
            <a:r>
              <a:rPr sz="1800" spc="-20" dirty="0" smtClean="0">
                <a:latin typeface="Arial"/>
                <a:cs typeface="Arial"/>
              </a:rPr>
              <a:t>Е</a:t>
            </a:r>
            <a:r>
              <a:rPr sz="1800" spc="-85" dirty="0" smtClean="0">
                <a:latin typeface="Arial"/>
                <a:cs typeface="Arial"/>
              </a:rPr>
              <a:t>Т</a:t>
            </a:r>
            <a:r>
              <a:rPr sz="1800" spc="-50" dirty="0" smtClean="0">
                <a:latin typeface="Arial"/>
                <a:cs typeface="Arial"/>
              </a:rPr>
              <a:t>О</a:t>
            </a:r>
            <a:r>
              <a:rPr sz="1800" spc="0" dirty="0" smtClean="0">
                <a:latin typeface="Arial"/>
                <a:cs typeface="Arial"/>
              </a:rPr>
              <a:t>Д</a:t>
            </a:r>
            <a:r>
              <a:rPr sz="1800" spc="-15" dirty="0" smtClean="0">
                <a:latin typeface="Arial"/>
                <a:cs typeface="Arial"/>
              </a:rPr>
              <a:t>ИЧ</a:t>
            </a:r>
            <a:r>
              <a:rPr sz="1800" spc="-20" dirty="0" smtClean="0">
                <a:latin typeface="Arial"/>
                <a:cs typeface="Arial"/>
              </a:rPr>
              <a:t>Е</a:t>
            </a:r>
            <a:r>
              <a:rPr sz="1800" spc="-5" dirty="0" smtClean="0">
                <a:latin typeface="Arial"/>
                <a:cs typeface="Arial"/>
              </a:rPr>
              <a:t>С</a:t>
            </a:r>
            <a:r>
              <a:rPr sz="1800" spc="-20" dirty="0" smtClean="0">
                <a:latin typeface="Arial"/>
                <a:cs typeface="Arial"/>
              </a:rPr>
              <a:t>К</a:t>
            </a:r>
            <a:r>
              <a:rPr sz="1800" spc="-15" dirty="0" smtClean="0">
                <a:latin typeface="Arial"/>
                <a:cs typeface="Arial"/>
              </a:rPr>
              <a:t>ИЙ </a:t>
            </a:r>
            <a:r>
              <a:rPr sz="1800" spc="-45" dirty="0" smtClean="0">
                <a:latin typeface="Arial"/>
                <a:cs typeface="Arial"/>
              </a:rPr>
              <a:t>С</a:t>
            </a:r>
            <a:r>
              <a:rPr sz="1800" spc="-15" dirty="0" smtClean="0">
                <a:latin typeface="Arial"/>
                <a:cs typeface="Arial"/>
              </a:rPr>
              <a:t>О</a:t>
            </a:r>
            <a:r>
              <a:rPr sz="1800" spc="-20" dirty="0" smtClean="0">
                <a:latin typeface="Arial"/>
                <a:cs typeface="Arial"/>
              </a:rPr>
              <a:t>ВЕ</a:t>
            </a:r>
            <a:r>
              <a:rPr sz="1800" spc="-15" dirty="0" smtClean="0">
                <a:latin typeface="Arial"/>
                <a:cs typeface="Arial"/>
              </a:rPr>
              <a:t>Т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250825" y="4210811"/>
            <a:ext cx="2087879" cy="914399"/>
          </a:xfrm>
          <a:custGeom>
            <a:avLst/>
            <a:gdLst/>
            <a:ahLst/>
            <a:cxnLst/>
            <a:rect l="l" t="t" r="r" b="b"/>
            <a:pathLst>
              <a:path w="2087879" h="914399">
                <a:moveTo>
                  <a:pt x="0" y="0"/>
                </a:moveTo>
                <a:lnTo>
                  <a:pt x="0" y="914399"/>
                </a:lnTo>
                <a:lnTo>
                  <a:pt x="2087879" y="914399"/>
                </a:lnTo>
                <a:lnTo>
                  <a:pt x="2087879" y="0"/>
                </a:lnTo>
                <a:lnTo>
                  <a:pt x="0" y="0"/>
                </a:lnTo>
                <a:close/>
              </a:path>
            </a:pathLst>
          </a:custGeom>
          <a:solidFill>
            <a:srgbClr val="BEBEB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238634" y="4197095"/>
            <a:ext cx="2112263" cy="940307"/>
          </a:xfrm>
          <a:custGeom>
            <a:avLst/>
            <a:gdLst/>
            <a:ahLst/>
            <a:cxnLst/>
            <a:rect l="l" t="t" r="r" b="b"/>
            <a:pathLst>
              <a:path w="2112263" h="940307">
                <a:moveTo>
                  <a:pt x="2112263" y="934211"/>
                </a:moveTo>
                <a:lnTo>
                  <a:pt x="2112263" y="6095"/>
                </a:lnTo>
                <a:lnTo>
                  <a:pt x="2107691" y="0"/>
                </a:lnTo>
                <a:lnTo>
                  <a:pt x="6095" y="0"/>
                </a:lnTo>
                <a:lnTo>
                  <a:pt x="0" y="6095"/>
                </a:lnTo>
                <a:lnTo>
                  <a:pt x="0" y="934211"/>
                </a:lnTo>
                <a:lnTo>
                  <a:pt x="6095" y="940307"/>
                </a:lnTo>
                <a:lnTo>
                  <a:pt x="12191" y="940307"/>
                </a:lnTo>
                <a:lnTo>
                  <a:pt x="12191" y="25907"/>
                </a:lnTo>
                <a:lnTo>
                  <a:pt x="25907" y="13715"/>
                </a:lnTo>
                <a:lnTo>
                  <a:pt x="25907" y="25907"/>
                </a:lnTo>
                <a:lnTo>
                  <a:pt x="2087879" y="25907"/>
                </a:lnTo>
                <a:lnTo>
                  <a:pt x="2087879" y="13715"/>
                </a:lnTo>
                <a:lnTo>
                  <a:pt x="2100071" y="25907"/>
                </a:lnTo>
                <a:lnTo>
                  <a:pt x="2100071" y="940307"/>
                </a:lnTo>
                <a:lnTo>
                  <a:pt x="2107691" y="940307"/>
                </a:lnTo>
                <a:lnTo>
                  <a:pt x="2112263" y="934211"/>
                </a:lnTo>
                <a:close/>
              </a:path>
              <a:path w="2112263" h="940307">
                <a:moveTo>
                  <a:pt x="25907" y="25907"/>
                </a:moveTo>
                <a:lnTo>
                  <a:pt x="25907" y="13715"/>
                </a:lnTo>
                <a:lnTo>
                  <a:pt x="12191" y="25907"/>
                </a:lnTo>
                <a:lnTo>
                  <a:pt x="25907" y="25907"/>
                </a:lnTo>
                <a:close/>
              </a:path>
              <a:path w="2112263" h="940307">
                <a:moveTo>
                  <a:pt x="25907" y="914399"/>
                </a:moveTo>
                <a:lnTo>
                  <a:pt x="25907" y="25907"/>
                </a:lnTo>
                <a:lnTo>
                  <a:pt x="12191" y="25907"/>
                </a:lnTo>
                <a:lnTo>
                  <a:pt x="12191" y="914399"/>
                </a:lnTo>
                <a:lnTo>
                  <a:pt x="25907" y="914399"/>
                </a:lnTo>
                <a:close/>
              </a:path>
              <a:path w="2112263" h="940307">
                <a:moveTo>
                  <a:pt x="2100071" y="914399"/>
                </a:moveTo>
                <a:lnTo>
                  <a:pt x="12191" y="914399"/>
                </a:lnTo>
                <a:lnTo>
                  <a:pt x="25907" y="928115"/>
                </a:lnTo>
                <a:lnTo>
                  <a:pt x="25907" y="940307"/>
                </a:lnTo>
                <a:lnTo>
                  <a:pt x="2087879" y="940307"/>
                </a:lnTo>
                <a:lnTo>
                  <a:pt x="2087879" y="928115"/>
                </a:lnTo>
                <a:lnTo>
                  <a:pt x="2100071" y="914399"/>
                </a:lnTo>
                <a:close/>
              </a:path>
              <a:path w="2112263" h="940307">
                <a:moveTo>
                  <a:pt x="25907" y="940307"/>
                </a:moveTo>
                <a:lnTo>
                  <a:pt x="25907" y="928115"/>
                </a:lnTo>
                <a:lnTo>
                  <a:pt x="12191" y="914399"/>
                </a:lnTo>
                <a:lnTo>
                  <a:pt x="12191" y="940307"/>
                </a:lnTo>
                <a:lnTo>
                  <a:pt x="25907" y="940307"/>
                </a:lnTo>
                <a:close/>
              </a:path>
              <a:path w="2112263" h="940307">
                <a:moveTo>
                  <a:pt x="2100071" y="25907"/>
                </a:moveTo>
                <a:lnTo>
                  <a:pt x="2087879" y="13715"/>
                </a:lnTo>
                <a:lnTo>
                  <a:pt x="2087879" y="25907"/>
                </a:lnTo>
                <a:lnTo>
                  <a:pt x="2100071" y="25907"/>
                </a:lnTo>
                <a:close/>
              </a:path>
              <a:path w="2112263" h="940307">
                <a:moveTo>
                  <a:pt x="2100071" y="914399"/>
                </a:moveTo>
                <a:lnTo>
                  <a:pt x="2100071" y="25907"/>
                </a:lnTo>
                <a:lnTo>
                  <a:pt x="2087879" y="25907"/>
                </a:lnTo>
                <a:lnTo>
                  <a:pt x="2087879" y="914399"/>
                </a:lnTo>
                <a:lnTo>
                  <a:pt x="2100071" y="914399"/>
                </a:lnTo>
                <a:close/>
              </a:path>
              <a:path w="2112263" h="940307">
                <a:moveTo>
                  <a:pt x="2100071" y="940307"/>
                </a:moveTo>
                <a:lnTo>
                  <a:pt x="2100071" y="914399"/>
                </a:lnTo>
                <a:lnTo>
                  <a:pt x="2087879" y="928115"/>
                </a:lnTo>
                <a:lnTo>
                  <a:pt x="2087879" y="940307"/>
                </a:lnTo>
                <a:lnTo>
                  <a:pt x="2100071" y="940307"/>
                </a:lnTo>
                <a:close/>
              </a:path>
            </a:pathLst>
          </a:custGeom>
          <a:solidFill>
            <a:srgbClr val="22949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2524644" y="4386070"/>
            <a:ext cx="1539875" cy="5594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2384" marR="12700" indent="-20320">
              <a:lnSpc>
                <a:spcPct val="100000"/>
              </a:lnSpc>
            </a:pPr>
            <a:r>
              <a:rPr sz="1800" spc="20" dirty="0" smtClean="0">
                <a:latin typeface="Arial"/>
                <a:cs typeface="Arial"/>
              </a:rPr>
              <a:t>М</a:t>
            </a:r>
            <a:r>
              <a:rPr sz="1800" spc="-70" dirty="0" smtClean="0">
                <a:latin typeface="Arial"/>
                <a:cs typeface="Arial"/>
              </a:rPr>
              <a:t>е</a:t>
            </a:r>
            <a:r>
              <a:rPr sz="1800" spc="-25" dirty="0" smtClean="0">
                <a:latin typeface="Arial"/>
                <a:cs typeface="Arial"/>
              </a:rPr>
              <a:t>т</a:t>
            </a:r>
            <a:r>
              <a:rPr sz="1800" spc="-45" dirty="0" smtClean="0">
                <a:latin typeface="Arial"/>
                <a:cs typeface="Arial"/>
              </a:rPr>
              <a:t>о</a:t>
            </a:r>
            <a:r>
              <a:rPr sz="1800" spc="0" dirty="0" smtClean="0">
                <a:latin typeface="Arial"/>
                <a:cs typeface="Arial"/>
              </a:rPr>
              <a:t>д</a:t>
            </a:r>
            <a:r>
              <a:rPr sz="1800" spc="-10" dirty="0" smtClean="0">
                <a:latin typeface="Arial"/>
                <a:cs typeface="Arial"/>
              </a:rPr>
              <a:t>и</a:t>
            </a:r>
            <a:r>
              <a:rPr sz="1800" spc="-15" dirty="0" smtClean="0">
                <a:latin typeface="Arial"/>
                <a:cs typeface="Arial"/>
              </a:rPr>
              <a:t>ч</a:t>
            </a:r>
            <a:r>
              <a:rPr sz="1800" spc="-10" dirty="0" smtClean="0">
                <a:latin typeface="Arial"/>
                <a:cs typeface="Arial"/>
              </a:rPr>
              <a:t>ес</a:t>
            </a:r>
            <a:r>
              <a:rPr sz="1800" spc="-5" dirty="0" smtClean="0">
                <a:latin typeface="Arial"/>
                <a:cs typeface="Arial"/>
              </a:rPr>
              <a:t>к</a:t>
            </a:r>
            <a:r>
              <a:rPr sz="1800" spc="-10" dirty="0" smtClean="0">
                <a:latin typeface="Arial"/>
                <a:cs typeface="Arial"/>
              </a:rPr>
              <a:t>ие о</a:t>
            </a:r>
            <a:r>
              <a:rPr sz="1800" spc="-75" dirty="0" smtClean="0">
                <a:latin typeface="Arial"/>
                <a:cs typeface="Arial"/>
              </a:rPr>
              <a:t>б</a:t>
            </a:r>
            <a:r>
              <a:rPr sz="1800" spc="0" dirty="0" smtClean="0">
                <a:latin typeface="Arial"/>
                <a:cs typeface="Arial"/>
              </a:rPr>
              <a:t>ъ</a:t>
            </a:r>
            <a:r>
              <a:rPr sz="1800" spc="-45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д</a:t>
            </a:r>
            <a:r>
              <a:rPr sz="1800" spc="-10" dirty="0" smtClean="0">
                <a:latin typeface="Arial"/>
                <a:cs typeface="Arial"/>
              </a:rPr>
              <a:t>ине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0" dirty="0" smtClean="0">
                <a:latin typeface="Arial"/>
                <a:cs typeface="Arial"/>
              </a:rPr>
              <a:t>и</a:t>
            </a:r>
            <a:r>
              <a:rPr sz="1800" spc="-15" dirty="0" smtClean="0">
                <a:latin typeface="Arial"/>
                <a:cs typeface="Arial"/>
              </a:rPr>
              <a:t>я</a:t>
            </a:r>
            <a:r>
              <a:rPr sz="1800" spc="0" dirty="0" smtClean="0">
                <a:latin typeface="Arial"/>
                <a:cs typeface="Arial"/>
              </a:rPr>
              <a:t>: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4986406" y="4283964"/>
            <a:ext cx="914399" cy="1798319"/>
          </a:xfrm>
          <a:custGeom>
            <a:avLst/>
            <a:gdLst/>
            <a:ahLst/>
            <a:cxnLst/>
            <a:rect l="l" t="t" r="r" b="b"/>
            <a:pathLst>
              <a:path w="914399" h="1798319">
                <a:moveTo>
                  <a:pt x="0" y="0"/>
                </a:moveTo>
                <a:lnTo>
                  <a:pt x="0" y="1798319"/>
                </a:lnTo>
                <a:lnTo>
                  <a:pt x="914399" y="1798319"/>
                </a:lnTo>
                <a:lnTo>
                  <a:pt x="914399" y="0"/>
                </a:lnTo>
                <a:lnTo>
                  <a:pt x="0" y="0"/>
                </a:lnTo>
                <a:close/>
              </a:path>
            </a:pathLst>
          </a:custGeom>
          <a:solidFill>
            <a:srgbClr val="BEBEB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974213" y="4270247"/>
            <a:ext cx="938783" cy="1824227"/>
          </a:xfrm>
          <a:custGeom>
            <a:avLst/>
            <a:gdLst/>
            <a:ahLst/>
            <a:cxnLst/>
            <a:rect l="l" t="t" r="r" b="b"/>
            <a:pathLst>
              <a:path w="938783" h="1824227">
                <a:moveTo>
                  <a:pt x="938783" y="1819655"/>
                </a:moveTo>
                <a:lnTo>
                  <a:pt x="938783" y="6095"/>
                </a:lnTo>
                <a:lnTo>
                  <a:pt x="934211" y="0"/>
                </a:lnTo>
                <a:lnTo>
                  <a:pt x="4571" y="0"/>
                </a:lnTo>
                <a:lnTo>
                  <a:pt x="0" y="6095"/>
                </a:lnTo>
                <a:lnTo>
                  <a:pt x="0" y="1819655"/>
                </a:lnTo>
                <a:lnTo>
                  <a:pt x="4571" y="1824227"/>
                </a:lnTo>
                <a:lnTo>
                  <a:pt x="12191" y="1824227"/>
                </a:lnTo>
                <a:lnTo>
                  <a:pt x="12191" y="25907"/>
                </a:lnTo>
                <a:lnTo>
                  <a:pt x="24383" y="13715"/>
                </a:lnTo>
                <a:lnTo>
                  <a:pt x="24383" y="25907"/>
                </a:lnTo>
                <a:lnTo>
                  <a:pt x="914399" y="25907"/>
                </a:lnTo>
                <a:lnTo>
                  <a:pt x="914399" y="13715"/>
                </a:lnTo>
                <a:lnTo>
                  <a:pt x="926591" y="25907"/>
                </a:lnTo>
                <a:lnTo>
                  <a:pt x="926591" y="1824227"/>
                </a:lnTo>
                <a:lnTo>
                  <a:pt x="934211" y="1824227"/>
                </a:lnTo>
                <a:lnTo>
                  <a:pt x="938783" y="1819655"/>
                </a:lnTo>
                <a:close/>
              </a:path>
              <a:path w="938783" h="1824227">
                <a:moveTo>
                  <a:pt x="24383" y="25907"/>
                </a:moveTo>
                <a:lnTo>
                  <a:pt x="24383" y="13715"/>
                </a:lnTo>
                <a:lnTo>
                  <a:pt x="12191" y="25907"/>
                </a:lnTo>
                <a:lnTo>
                  <a:pt x="24383" y="25907"/>
                </a:lnTo>
                <a:close/>
              </a:path>
              <a:path w="938783" h="1824227">
                <a:moveTo>
                  <a:pt x="24383" y="1799843"/>
                </a:moveTo>
                <a:lnTo>
                  <a:pt x="24383" y="25907"/>
                </a:lnTo>
                <a:lnTo>
                  <a:pt x="12191" y="25907"/>
                </a:lnTo>
                <a:lnTo>
                  <a:pt x="12191" y="1799843"/>
                </a:lnTo>
                <a:lnTo>
                  <a:pt x="24383" y="1799843"/>
                </a:lnTo>
                <a:close/>
              </a:path>
              <a:path w="938783" h="1824227">
                <a:moveTo>
                  <a:pt x="926591" y="1799843"/>
                </a:moveTo>
                <a:lnTo>
                  <a:pt x="12191" y="1799843"/>
                </a:lnTo>
                <a:lnTo>
                  <a:pt x="24383" y="1812035"/>
                </a:lnTo>
                <a:lnTo>
                  <a:pt x="24383" y="1824227"/>
                </a:lnTo>
                <a:lnTo>
                  <a:pt x="914399" y="1824227"/>
                </a:lnTo>
                <a:lnTo>
                  <a:pt x="914399" y="1812035"/>
                </a:lnTo>
                <a:lnTo>
                  <a:pt x="926591" y="1799843"/>
                </a:lnTo>
                <a:close/>
              </a:path>
              <a:path w="938783" h="1824227">
                <a:moveTo>
                  <a:pt x="24383" y="1824227"/>
                </a:moveTo>
                <a:lnTo>
                  <a:pt x="24383" y="1812035"/>
                </a:lnTo>
                <a:lnTo>
                  <a:pt x="12191" y="1799843"/>
                </a:lnTo>
                <a:lnTo>
                  <a:pt x="12191" y="1824227"/>
                </a:lnTo>
                <a:lnTo>
                  <a:pt x="24383" y="1824227"/>
                </a:lnTo>
                <a:close/>
              </a:path>
              <a:path w="938783" h="1824227">
                <a:moveTo>
                  <a:pt x="926591" y="25907"/>
                </a:moveTo>
                <a:lnTo>
                  <a:pt x="914399" y="13715"/>
                </a:lnTo>
                <a:lnTo>
                  <a:pt x="914399" y="25907"/>
                </a:lnTo>
                <a:lnTo>
                  <a:pt x="926591" y="25907"/>
                </a:lnTo>
                <a:close/>
              </a:path>
              <a:path w="938783" h="1824227">
                <a:moveTo>
                  <a:pt x="926591" y="1799843"/>
                </a:moveTo>
                <a:lnTo>
                  <a:pt x="926591" y="25907"/>
                </a:lnTo>
                <a:lnTo>
                  <a:pt x="914399" y="25907"/>
                </a:lnTo>
                <a:lnTo>
                  <a:pt x="914399" y="1799843"/>
                </a:lnTo>
                <a:lnTo>
                  <a:pt x="926591" y="1799843"/>
                </a:lnTo>
                <a:close/>
              </a:path>
              <a:path w="938783" h="1824227">
                <a:moveTo>
                  <a:pt x="926591" y="1824227"/>
                </a:moveTo>
                <a:lnTo>
                  <a:pt x="926591" y="1799843"/>
                </a:lnTo>
                <a:lnTo>
                  <a:pt x="914399" y="1812035"/>
                </a:lnTo>
                <a:lnTo>
                  <a:pt x="914399" y="1824227"/>
                </a:lnTo>
                <a:lnTo>
                  <a:pt x="926591" y="1824227"/>
                </a:lnTo>
                <a:close/>
              </a:path>
            </a:pathLst>
          </a:custGeom>
          <a:solidFill>
            <a:srgbClr val="22949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5163195" y="4411712"/>
            <a:ext cx="559435" cy="1540510"/>
          </a:xfrm>
          <a:prstGeom prst="rect">
            <a:avLst/>
          </a:prstGeom>
        </p:spPr>
        <p:txBody>
          <a:bodyPr vert="vert270" wrap="square" lIns="0" tIns="0" rIns="0" bIns="0" rtlCol="0">
            <a:noAutofit/>
          </a:bodyPr>
          <a:lstStyle/>
          <a:p>
            <a:pPr marL="349250" marR="12700" indent="-337185">
              <a:lnSpc>
                <a:spcPct val="100000"/>
              </a:lnSpc>
            </a:pPr>
            <a:r>
              <a:rPr sz="1800" spc="20" dirty="0" smtClean="0">
                <a:latin typeface="Arial"/>
                <a:cs typeface="Arial"/>
              </a:rPr>
              <a:t>М</a:t>
            </a:r>
            <a:r>
              <a:rPr sz="1800" spc="-70" dirty="0" smtClean="0">
                <a:latin typeface="Arial"/>
                <a:cs typeface="Arial"/>
              </a:rPr>
              <a:t>е</a:t>
            </a:r>
            <a:r>
              <a:rPr sz="1800" spc="-25" dirty="0" smtClean="0">
                <a:latin typeface="Arial"/>
                <a:cs typeface="Arial"/>
              </a:rPr>
              <a:t>т</a:t>
            </a:r>
            <a:r>
              <a:rPr sz="1800" spc="-45" dirty="0" smtClean="0">
                <a:latin typeface="Arial"/>
                <a:cs typeface="Arial"/>
              </a:rPr>
              <a:t>о</a:t>
            </a:r>
            <a:r>
              <a:rPr sz="1800" spc="0" dirty="0" smtClean="0">
                <a:latin typeface="Arial"/>
                <a:cs typeface="Arial"/>
              </a:rPr>
              <a:t>ди</a:t>
            </a:r>
            <a:r>
              <a:rPr sz="1800" spc="-5" dirty="0" smtClean="0">
                <a:latin typeface="Arial"/>
                <a:cs typeface="Arial"/>
              </a:rPr>
              <a:t>ч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с</a:t>
            </a:r>
            <a:r>
              <a:rPr sz="1800" spc="5" dirty="0" smtClean="0">
                <a:latin typeface="Arial"/>
                <a:cs typeface="Arial"/>
              </a:rPr>
              <a:t>к</a:t>
            </a:r>
            <a:r>
              <a:rPr sz="1800" spc="0" dirty="0" smtClean="0">
                <a:latin typeface="Arial"/>
                <a:cs typeface="Arial"/>
              </a:rPr>
              <a:t>ий </a:t>
            </a:r>
            <a:r>
              <a:rPr sz="1800" spc="40" dirty="0" smtClean="0">
                <a:latin typeface="Arial"/>
                <a:cs typeface="Arial"/>
              </a:rPr>
              <a:t>к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0" dirty="0" smtClean="0">
                <a:latin typeface="Arial"/>
                <a:cs typeface="Arial"/>
              </a:rPr>
              <a:t>бин</a:t>
            </a:r>
            <a:r>
              <a:rPr sz="1800" spc="-7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т</a:t>
            </a:r>
            <a:endParaRPr sz="180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6499737" y="4283964"/>
            <a:ext cx="914399" cy="1798319"/>
          </a:xfrm>
          <a:custGeom>
            <a:avLst/>
            <a:gdLst/>
            <a:ahLst/>
            <a:cxnLst/>
            <a:rect l="l" t="t" r="r" b="b"/>
            <a:pathLst>
              <a:path w="914399" h="1798319">
                <a:moveTo>
                  <a:pt x="0" y="0"/>
                </a:moveTo>
                <a:lnTo>
                  <a:pt x="0" y="1798319"/>
                </a:lnTo>
                <a:lnTo>
                  <a:pt x="914399" y="1798319"/>
                </a:lnTo>
                <a:lnTo>
                  <a:pt x="914399" y="0"/>
                </a:lnTo>
                <a:lnTo>
                  <a:pt x="0" y="0"/>
                </a:lnTo>
                <a:close/>
              </a:path>
            </a:pathLst>
          </a:custGeom>
          <a:solidFill>
            <a:srgbClr val="BEBEB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486021" y="4270247"/>
            <a:ext cx="940307" cy="1824227"/>
          </a:xfrm>
          <a:custGeom>
            <a:avLst/>
            <a:gdLst/>
            <a:ahLst/>
            <a:cxnLst/>
            <a:rect l="l" t="t" r="r" b="b"/>
            <a:pathLst>
              <a:path w="940307" h="1824227">
                <a:moveTo>
                  <a:pt x="940307" y="1819655"/>
                </a:moveTo>
                <a:lnTo>
                  <a:pt x="940307" y="6095"/>
                </a:lnTo>
                <a:lnTo>
                  <a:pt x="934211" y="0"/>
                </a:lnTo>
                <a:lnTo>
                  <a:pt x="6095" y="0"/>
                </a:lnTo>
                <a:lnTo>
                  <a:pt x="0" y="6095"/>
                </a:lnTo>
                <a:lnTo>
                  <a:pt x="0" y="1819655"/>
                </a:lnTo>
                <a:lnTo>
                  <a:pt x="6095" y="1824227"/>
                </a:lnTo>
                <a:lnTo>
                  <a:pt x="13715" y="1824227"/>
                </a:lnTo>
                <a:lnTo>
                  <a:pt x="13715" y="25907"/>
                </a:lnTo>
                <a:lnTo>
                  <a:pt x="25907" y="13715"/>
                </a:lnTo>
                <a:lnTo>
                  <a:pt x="25907" y="25907"/>
                </a:lnTo>
                <a:lnTo>
                  <a:pt x="914399" y="25907"/>
                </a:lnTo>
                <a:lnTo>
                  <a:pt x="914399" y="13715"/>
                </a:lnTo>
                <a:lnTo>
                  <a:pt x="928115" y="25907"/>
                </a:lnTo>
                <a:lnTo>
                  <a:pt x="928115" y="1824227"/>
                </a:lnTo>
                <a:lnTo>
                  <a:pt x="934211" y="1824227"/>
                </a:lnTo>
                <a:lnTo>
                  <a:pt x="940307" y="1819655"/>
                </a:lnTo>
                <a:close/>
              </a:path>
              <a:path w="940307" h="1824227">
                <a:moveTo>
                  <a:pt x="25907" y="25907"/>
                </a:moveTo>
                <a:lnTo>
                  <a:pt x="25907" y="13715"/>
                </a:lnTo>
                <a:lnTo>
                  <a:pt x="13715" y="25907"/>
                </a:lnTo>
                <a:lnTo>
                  <a:pt x="25907" y="25907"/>
                </a:lnTo>
                <a:close/>
              </a:path>
              <a:path w="940307" h="1824227">
                <a:moveTo>
                  <a:pt x="25907" y="1799843"/>
                </a:moveTo>
                <a:lnTo>
                  <a:pt x="25907" y="25907"/>
                </a:lnTo>
                <a:lnTo>
                  <a:pt x="13715" y="25907"/>
                </a:lnTo>
                <a:lnTo>
                  <a:pt x="13715" y="1799843"/>
                </a:lnTo>
                <a:lnTo>
                  <a:pt x="25907" y="1799843"/>
                </a:lnTo>
                <a:close/>
              </a:path>
              <a:path w="940307" h="1824227">
                <a:moveTo>
                  <a:pt x="928115" y="1799843"/>
                </a:moveTo>
                <a:lnTo>
                  <a:pt x="13715" y="1799843"/>
                </a:lnTo>
                <a:lnTo>
                  <a:pt x="25907" y="1812035"/>
                </a:lnTo>
                <a:lnTo>
                  <a:pt x="25907" y="1824227"/>
                </a:lnTo>
                <a:lnTo>
                  <a:pt x="914399" y="1824227"/>
                </a:lnTo>
                <a:lnTo>
                  <a:pt x="914399" y="1812035"/>
                </a:lnTo>
                <a:lnTo>
                  <a:pt x="928115" y="1799843"/>
                </a:lnTo>
                <a:close/>
              </a:path>
              <a:path w="940307" h="1824227">
                <a:moveTo>
                  <a:pt x="25907" y="1824227"/>
                </a:moveTo>
                <a:lnTo>
                  <a:pt x="25907" y="1812035"/>
                </a:lnTo>
                <a:lnTo>
                  <a:pt x="13715" y="1799843"/>
                </a:lnTo>
                <a:lnTo>
                  <a:pt x="13715" y="1824227"/>
                </a:lnTo>
                <a:lnTo>
                  <a:pt x="25907" y="1824227"/>
                </a:lnTo>
                <a:close/>
              </a:path>
              <a:path w="940307" h="1824227">
                <a:moveTo>
                  <a:pt x="928115" y="25907"/>
                </a:moveTo>
                <a:lnTo>
                  <a:pt x="914399" y="13715"/>
                </a:lnTo>
                <a:lnTo>
                  <a:pt x="914399" y="25907"/>
                </a:lnTo>
                <a:lnTo>
                  <a:pt x="928115" y="25907"/>
                </a:lnTo>
                <a:close/>
              </a:path>
              <a:path w="940307" h="1824227">
                <a:moveTo>
                  <a:pt x="928115" y="1799843"/>
                </a:moveTo>
                <a:lnTo>
                  <a:pt x="928115" y="25907"/>
                </a:lnTo>
                <a:lnTo>
                  <a:pt x="914399" y="25907"/>
                </a:lnTo>
                <a:lnTo>
                  <a:pt x="914399" y="1799843"/>
                </a:lnTo>
                <a:lnTo>
                  <a:pt x="928115" y="1799843"/>
                </a:lnTo>
                <a:close/>
              </a:path>
              <a:path w="940307" h="1824227">
                <a:moveTo>
                  <a:pt x="928115" y="1824227"/>
                </a:moveTo>
                <a:lnTo>
                  <a:pt x="928115" y="1799843"/>
                </a:lnTo>
                <a:lnTo>
                  <a:pt x="914399" y="1812035"/>
                </a:lnTo>
                <a:lnTo>
                  <a:pt x="914399" y="1824227"/>
                </a:lnTo>
                <a:lnTo>
                  <a:pt x="928115" y="1824227"/>
                </a:lnTo>
                <a:close/>
              </a:path>
            </a:pathLst>
          </a:custGeom>
          <a:solidFill>
            <a:srgbClr val="22949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6675003" y="4561618"/>
            <a:ext cx="559435" cy="1239520"/>
          </a:xfrm>
          <a:prstGeom prst="rect">
            <a:avLst/>
          </a:prstGeom>
        </p:spPr>
        <p:txBody>
          <a:bodyPr vert="vert270" wrap="square" lIns="0" tIns="0" rIns="0" bIns="0" rtlCol="0">
            <a:noAutofit/>
          </a:bodyPr>
          <a:lstStyle/>
          <a:p>
            <a:pPr marL="253365" marR="12700" indent="-241300">
              <a:lnSpc>
                <a:spcPct val="100000"/>
              </a:lnSpc>
            </a:pPr>
            <a:r>
              <a:rPr sz="1800" spc="-70" dirty="0" smtClean="0">
                <a:latin typeface="Arial"/>
                <a:cs typeface="Arial"/>
              </a:rPr>
              <a:t>Т</a:t>
            </a:r>
            <a:r>
              <a:rPr sz="1800" spc="-25" dirty="0" smtClean="0">
                <a:latin typeface="Arial"/>
                <a:cs typeface="Arial"/>
              </a:rPr>
              <a:t>в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-45" dirty="0" smtClean="0">
                <a:latin typeface="Arial"/>
                <a:cs typeface="Arial"/>
              </a:rPr>
              <a:t>р</a:t>
            </a:r>
            <a:r>
              <a:rPr sz="1800" spc="-5" dirty="0" smtClean="0">
                <a:latin typeface="Arial"/>
                <a:cs typeface="Arial"/>
              </a:rPr>
              <a:t>ч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с</a:t>
            </a:r>
            <a:r>
              <a:rPr sz="1800" spc="5" dirty="0" smtClean="0">
                <a:latin typeface="Arial"/>
                <a:cs typeface="Arial"/>
              </a:rPr>
              <a:t>к</a:t>
            </a:r>
            <a:r>
              <a:rPr sz="1800" spc="0" dirty="0" smtClean="0">
                <a:latin typeface="Arial"/>
                <a:cs typeface="Arial"/>
              </a:rPr>
              <a:t>ие г</a:t>
            </a:r>
            <a:r>
              <a:rPr sz="1800" spc="-30" dirty="0" smtClean="0">
                <a:latin typeface="Arial"/>
                <a:cs typeface="Arial"/>
              </a:rPr>
              <a:t>р</a:t>
            </a:r>
            <a:r>
              <a:rPr sz="1800" spc="-25" dirty="0" smtClean="0">
                <a:latin typeface="Arial"/>
                <a:cs typeface="Arial"/>
              </a:rPr>
              <a:t>у</a:t>
            </a:r>
            <a:r>
              <a:rPr sz="1800" spc="-5" dirty="0" smtClean="0">
                <a:latin typeface="Arial"/>
                <a:cs typeface="Arial"/>
              </a:rPr>
              <a:t>пп</a:t>
            </a:r>
            <a:r>
              <a:rPr sz="1800" spc="0" dirty="0" smtClean="0">
                <a:latin typeface="Arial"/>
                <a:cs typeface="Arial"/>
              </a:rPr>
              <a:t>ы</a:t>
            </a:r>
            <a:endParaRPr sz="1800"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7939917" y="4283964"/>
            <a:ext cx="899159" cy="1798319"/>
          </a:xfrm>
          <a:custGeom>
            <a:avLst/>
            <a:gdLst/>
            <a:ahLst/>
            <a:cxnLst/>
            <a:rect l="l" t="t" r="r" b="b"/>
            <a:pathLst>
              <a:path w="899159" h="1798319">
                <a:moveTo>
                  <a:pt x="0" y="0"/>
                </a:moveTo>
                <a:lnTo>
                  <a:pt x="0" y="1798319"/>
                </a:lnTo>
                <a:lnTo>
                  <a:pt x="899159" y="1798319"/>
                </a:lnTo>
                <a:lnTo>
                  <a:pt x="899159" y="0"/>
                </a:lnTo>
                <a:lnTo>
                  <a:pt x="0" y="0"/>
                </a:lnTo>
                <a:close/>
              </a:path>
            </a:pathLst>
          </a:custGeom>
          <a:solidFill>
            <a:srgbClr val="BEBEB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926202" y="4270247"/>
            <a:ext cx="925067" cy="1824227"/>
          </a:xfrm>
          <a:custGeom>
            <a:avLst/>
            <a:gdLst/>
            <a:ahLst/>
            <a:cxnLst/>
            <a:rect l="l" t="t" r="r" b="b"/>
            <a:pathLst>
              <a:path w="925067" h="1824227">
                <a:moveTo>
                  <a:pt x="925067" y="1819655"/>
                </a:moveTo>
                <a:lnTo>
                  <a:pt x="925067" y="6095"/>
                </a:lnTo>
                <a:lnTo>
                  <a:pt x="920495" y="0"/>
                </a:lnTo>
                <a:lnTo>
                  <a:pt x="6095" y="0"/>
                </a:lnTo>
                <a:lnTo>
                  <a:pt x="0" y="6095"/>
                </a:lnTo>
                <a:lnTo>
                  <a:pt x="0" y="1819655"/>
                </a:lnTo>
                <a:lnTo>
                  <a:pt x="6095" y="1824227"/>
                </a:lnTo>
                <a:lnTo>
                  <a:pt x="13715" y="1824227"/>
                </a:lnTo>
                <a:lnTo>
                  <a:pt x="13715" y="25907"/>
                </a:lnTo>
                <a:lnTo>
                  <a:pt x="25907" y="13715"/>
                </a:lnTo>
                <a:lnTo>
                  <a:pt x="25907" y="25907"/>
                </a:lnTo>
                <a:lnTo>
                  <a:pt x="900683" y="25907"/>
                </a:lnTo>
                <a:lnTo>
                  <a:pt x="900683" y="13715"/>
                </a:lnTo>
                <a:lnTo>
                  <a:pt x="912875" y="25907"/>
                </a:lnTo>
                <a:lnTo>
                  <a:pt x="912875" y="1824227"/>
                </a:lnTo>
                <a:lnTo>
                  <a:pt x="920495" y="1824227"/>
                </a:lnTo>
                <a:lnTo>
                  <a:pt x="925067" y="1819655"/>
                </a:lnTo>
                <a:close/>
              </a:path>
              <a:path w="925067" h="1824227">
                <a:moveTo>
                  <a:pt x="25907" y="25907"/>
                </a:moveTo>
                <a:lnTo>
                  <a:pt x="25907" y="13715"/>
                </a:lnTo>
                <a:lnTo>
                  <a:pt x="13715" y="25907"/>
                </a:lnTo>
                <a:lnTo>
                  <a:pt x="25907" y="25907"/>
                </a:lnTo>
                <a:close/>
              </a:path>
              <a:path w="925067" h="1824227">
                <a:moveTo>
                  <a:pt x="25907" y="1799843"/>
                </a:moveTo>
                <a:lnTo>
                  <a:pt x="25907" y="25907"/>
                </a:lnTo>
                <a:lnTo>
                  <a:pt x="13715" y="25907"/>
                </a:lnTo>
                <a:lnTo>
                  <a:pt x="13715" y="1799843"/>
                </a:lnTo>
                <a:lnTo>
                  <a:pt x="25907" y="1799843"/>
                </a:lnTo>
                <a:close/>
              </a:path>
              <a:path w="925067" h="1824227">
                <a:moveTo>
                  <a:pt x="912875" y="1799843"/>
                </a:moveTo>
                <a:lnTo>
                  <a:pt x="13715" y="1799843"/>
                </a:lnTo>
                <a:lnTo>
                  <a:pt x="25907" y="1812035"/>
                </a:lnTo>
                <a:lnTo>
                  <a:pt x="25907" y="1824227"/>
                </a:lnTo>
                <a:lnTo>
                  <a:pt x="900683" y="1824227"/>
                </a:lnTo>
                <a:lnTo>
                  <a:pt x="900683" y="1812035"/>
                </a:lnTo>
                <a:lnTo>
                  <a:pt x="912875" y="1799843"/>
                </a:lnTo>
                <a:close/>
              </a:path>
              <a:path w="925067" h="1824227">
                <a:moveTo>
                  <a:pt x="25907" y="1824227"/>
                </a:moveTo>
                <a:lnTo>
                  <a:pt x="25907" y="1812035"/>
                </a:lnTo>
                <a:lnTo>
                  <a:pt x="13715" y="1799843"/>
                </a:lnTo>
                <a:lnTo>
                  <a:pt x="13715" y="1824227"/>
                </a:lnTo>
                <a:lnTo>
                  <a:pt x="25907" y="1824227"/>
                </a:lnTo>
                <a:close/>
              </a:path>
              <a:path w="925067" h="1824227">
                <a:moveTo>
                  <a:pt x="912875" y="25907"/>
                </a:moveTo>
                <a:lnTo>
                  <a:pt x="900683" y="13715"/>
                </a:lnTo>
                <a:lnTo>
                  <a:pt x="900683" y="25907"/>
                </a:lnTo>
                <a:lnTo>
                  <a:pt x="912875" y="25907"/>
                </a:lnTo>
                <a:close/>
              </a:path>
              <a:path w="925067" h="1824227">
                <a:moveTo>
                  <a:pt x="912875" y="1799843"/>
                </a:moveTo>
                <a:lnTo>
                  <a:pt x="912875" y="25907"/>
                </a:lnTo>
                <a:lnTo>
                  <a:pt x="900683" y="25907"/>
                </a:lnTo>
                <a:lnTo>
                  <a:pt x="900683" y="1799843"/>
                </a:lnTo>
                <a:lnTo>
                  <a:pt x="912875" y="1799843"/>
                </a:lnTo>
                <a:close/>
              </a:path>
              <a:path w="925067" h="1824227">
                <a:moveTo>
                  <a:pt x="912875" y="1824227"/>
                </a:moveTo>
                <a:lnTo>
                  <a:pt x="912875" y="1799843"/>
                </a:lnTo>
                <a:lnTo>
                  <a:pt x="900683" y="1812035"/>
                </a:lnTo>
                <a:lnTo>
                  <a:pt x="900683" y="1824227"/>
                </a:lnTo>
                <a:lnTo>
                  <a:pt x="912875" y="1824227"/>
                </a:lnTo>
                <a:close/>
              </a:path>
            </a:pathLst>
          </a:custGeom>
          <a:solidFill>
            <a:srgbClr val="22949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7970402" y="4667016"/>
            <a:ext cx="833755" cy="1030605"/>
          </a:xfrm>
          <a:prstGeom prst="rect">
            <a:avLst/>
          </a:prstGeom>
        </p:spPr>
        <p:txBody>
          <a:bodyPr vert="vert270" wrap="square" lIns="0" tIns="0" rIns="0" bIns="0" rtlCol="0">
            <a:noAutofit/>
          </a:bodyPr>
          <a:lstStyle/>
          <a:p>
            <a:pPr marL="12700" marR="12700" indent="1270" algn="ctr">
              <a:lnSpc>
                <a:spcPct val="100000"/>
              </a:lnSpc>
            </a:pPr>
            <a:r>
              <a:rPr sz="1800" spc="-5" dirty="0" smtClean="0">
                <a:latin typeface="Arial"/>
                <a:cs typeface="Arial"/>
              </a:rPr>
              <a:t>Ш</a:t>
            </a:r>
            <a:r>
              <a:rPr sz="1800" spc="25" dirty="0" smtClean="0">
                <a:latin typeface="Arial"/>
                <a:cs typeface="Arial"/>
              </a:rPr>
              <a:t>к</a:t>
            </a:r>
            <a:r>
              <a:rPr sz="1800" spc="-45" dirty="0" smtClean="0">
                <a:latin typeface="Arial"/>
                <a:cs typeface="Arial"/>
              </a:rPr>
              <a:t>о</a:t>
            </a:r>
            <a:r>
              <a:rPr sz="1800" spc="0" dirty="0" smtClean="0">
                <a:latin typeface="Arial"/>
                <a:cs typeface="Arial"/>
              </a:rPr>
              <a:t>ла </a:t>
            </a:r>
            <a:r>
              <a:rPr sz="1800" spc="-5" dirty="0" smtClean="0">
                <a:latin typeface="Arial"/>
                <a:cs typeface="Arial"/>
              </a:rPr>
              <a:t>м</a:t>
            </a:r>
            <a:r>
              <a:rPr sz="1800" spc="-45" dirty="0" smtClean="0">
                <a:latin typeface="Arial"/>
                <a:cs typeface="Arial"/>
              </a:rPr>
              <a:t>о</a:t>
            </a:r>
            <a:r>
              <a:rPr sz="1800" spc="25" dirty="0" smtClean="0">
                <a:latin typeface="Arial"/>
                <a:cs typeface="Arial"/>
              </a:rPr>
              <a:t>л</a:t>
            </a:r>
            <a:r>
              <a:rPr sz="1800" spc="-45" dirty="0" smtClean="0">
                <a:latin typeface="Arial"/>
                <a:cs typeface="Arial"/>
              </a:rPr>
              <a:t>о</a:t>
            </a:r>
            <a:r>
              <a:rPr sz="1800" spc="0" dirty="0" smtClean="0">
                <a:latin typeface="Arial"/>
                <a:cs typeface="Arial"/>
              </a:rPr>
              <a:t>д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-35" dirty="0" smtClean="0">
                <a:latin typeface="Arial"/>
                <a:cs typeface="Arial"/>
              </a:rPr>
              <a:t>г</a:t>
            </a:r>
            <a:r>
              <a:rPr sz="1800" spc="0" dirty="0" smtClean="0">
                <a:latin typeface="Arial"/>
                <a:cs typeface="Arial"/>
              </a:rPr>
              <a:t>о </a:t>
            </a:r>
            <a:r>
              <a:rPr sz="1800" spc="-5" dirty="0" smtClean="0">
                <a:latin typeface="Arial"/>
                <a:cs typeface="Arial"/>
              </a:rPr>
              <a:t>п</a:t>
            </a:r>
            <a:r>
              <a:rPr sz="1800" spc="-45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д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-35" dirty="0" smtClean="0">
                <a:latin typeface="Arial"/>
                <a:cs typeface="Arial"/>
              </a:rPr>
              <a:t>г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-35" dirty="0" smtClean="0">
                <a:latin typeface="Arial"/>
                <a:cs typeface="Arial"/>
              </a:rPr>
              <a:t>г</a:t>
            </a:r>
            <a:r>
              <a:rPr sz="1800" spc="0" dirty="0" smtClean="0">
                <a:latin typeface="Arial"/>
                <a:cs typeface="Arial"/>
              </a:rPr>
              <a:t>а</a:t>
            </a:r>
            <a:endParaRPr sz="1800">
              <a:latin typeface="Arial"/>
              <a:cs typeface="Arial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2394081" y="6371844"/>
            <a:ext cx="6193535" cy="457199"/>
          </a:xfrm>
          <a:custGeom>
            <a:avLst/>
            <a:gdLst/>
            <a:ahLst/>
            <a:cxnLst/>
            <a:rect l="l" t="t" r="r" b="b"/>
            <a:pathLst>
              <a:path w="6193535" h="457199">
                <a:moveTo>
                  <a:pt x="0" y="0"/>
                </a:moveTo>
                <a:lnTo>
                  <a:pt x="0" y="457199"/>
                </a:lnTo>
                <a:lnTo>
                  <a:pt x="6193535" y="457199"/>
                </a:lnTo>
                <a:lnTo>
                  <a:pt x="6193535" y="0"/>
                </a:lnTo>
                <a:lnTo>
                  <a:pt x="0" y="0"/>
                </a:lnTo>
                <a:close/>
              </a:path>
            </a:pathLst>
          </a:custGeom>
          <a:solidFill>
            <a:srgbClr val="BEBEB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381890" y="6358127"/>
            <a:ext cx="6217919" cy="483107"/>
          </a:xfrm>
          <a:custGeom>
            <a:avLst/>
            <a:gdLst/>
            <a:ahLst/>
            <a:cxnLst/>
            <a:rect l="l" t="t" r="r" b="b"/>
            <a:pathLst>
              <a:path w="6217919" h="483107">
                <a:moveTo>
                  <a:pt x="6217919" y="477011"/>
                </a:moveTo>
                <a:lnTo>
                  <a:pt x="6217919" y="6095"/>
                </a:lnTo>
                <a:lnTo>
                  <a:pt x="6211823" y="0"/>
                </a:lnTo>
                <a:lnTo>
                  <a:pt x="4571" y="0"/>
                </a:lnTo>
                <a:lnTo>
                  <a:pt x="0" y="6095"/>
                </a:lnTo>
                <a:lnTo>
                  <a:pt x="0" y="477011"/>
                </a:lnTo>
                <a:lnTo>
                  <a:pt x="4571" y="483107"/>
                </a:lnTo>
                <a:lnTo>
                  <a:pt x="12191" y="483107"/>
                </a:lnTo>
                <a:lnTo>
                  <a:pt x="12191" y="25907"/>
                </a:lnTo>
                <a:lnTo>
                  <a:pt x="24383" y="13715"/>
                </a:lnTo>
                <a:lnTo>
                  <a:pt x="24383" y="25907"/>
                </a:lnTo>
                <a:lnTo>
                  <a:pt x="6192011" y="25907"/>
                </a:lnTo>
                <a:lnTo>
                  <a:pt x="6192011" y="13715"/>
                </a:lnTo>
                <a:lnTo>
                  <a:pt x="6205727" y="25907"/>
                </a:lnTo>
                <a:lnTo>
                  <a:pt x="6205727" y="483107"/>
                </a:lnTo>
                <a:lnTo>
                  <a:pt x="6211823" y="483107"/>
                </a:lnTo>
                <a:lnTo>
                  <a:pt x="6217919" y="477011"/>
                </a:lnTo>
                <a:close/>
              </a:path>
              <a:path w="6217919" h="483107">
                <a:moveTo>
                  <a:pt x="24383" y="25907"/>
                </a:moveTo>
                <a:lnTo>
                  <a:pt x="24383" y="13715"/>
                </a:lnTo>
                <a:lnTo>
                  <a:pt x="12191" y="25907"/>
                </a:lnTo>
                <a:lnTo>
                  <a:pt x="24383" y="25907"/>
                </a:lnTo>
                <a:close/>
              </a:path>
              <a:path w="6217919" h="483107">
                <a:moveTo>
                  <a:pt x="24383" y="457199"/>
                </a:moveTo>
                <a:lnTo>
                  <a:pt x="24383" y="25907"/>
                </a:lnTo>
                <a:lnTo>
                  <a:pt x="12191" y="25907"/>
                </a:lnTo>
                <a:lnTo>
                  <a:pt x="12191" y="457199"/>
                </a:lnTo>
                <a:lnTo>
                  <a:pt x="24383" y="457199"/>
                </a:lnTo>
                <a:close/>
              </a:path>
              <a:path w="6217919" h="483107">
                <a:moveTo>
                  <a:pt x="6205727" y="457199"/>
                </a:moveTo>
                <a:lnTo>
                  <a:pt x="12191" y="457199"/>
                </a:lnTo>
                <a:lnTo>
                  <a:pt x="24383" y="470915"/>
                </a:lnTo>
                <a:lnTo>
                  <a:pt x="24383" y="483107"/>
                </a:lnTo>
                <a:lnTo>
                  <a:pt x="6192011" y="483107"/>
                </a:lnTo>
                <a:lnTo>
                  <a:pt x="6192011" y="470915"/>
                </a:lnTo>
                <a:lnTo>
                  <a:pt x="6205727" y="457199"/>
                </a:lnTo>
                <a:close/>
              </a:path>
              <a:path w="6217919" h="483107">
                <a:moveTo>
                  <a:pt x="24383" y="483107"/>
                </a:moveTo>
                <a:lnTo>
                  <a:pt x="24383" y="470915"/>
                </a:lnTo>
                <a:lnTo>
                  <a:pt x="12191" y="457199"/>
                </a:lnTo>
                <a:lnTo>
                  <a:pt x="12191" y="483107"/>
                </a:lnTo>
                <a:lnTo>
                  <a:pt x="24383" y="483107"/>
                </a:lnTo>
                <a:close/>
              </a:path>
              <a:path w="6217919" h="483107">
                <a:moveTo>
                  <a:pt x="6205727" y="25907"/>
                </a:moveTo>
                <a:lnTo>
                  <a:pt x="6192011" y="13715"/>
                </a:lnTo>
                <a:lnTo>
                  <a:pt x="6192011" y="25907"/>
                </a:lnTo>
                <a:lnTo>
                  <a:pt x="6205727" y="25907"/>
                </a:lnTo>
                <a:close/>
              </a:path>
              <a:path w="6217919" h="483107">
                <a:moveTo>
                  <a:pt x="6205727" y="457199"/>
                </a:moveTo>
                <a:lnTo>
                  <a:pt x="6205727" y="25907"/>
                </a:lnTo>
                <a:lnTo>
                  <a:pt x="6192011" y="25907"/>
                </a:lnTo>
                <a:lnTo>
                  <a:pt x="6192011" y="457199"/>
                </a:lnTo>
                <a:lnTo>
                  <a:pt x="6205727" y="457199"/>
                </a:lnTo>
                <a:close/>
              </a:path>
              <a:path w="6217919" h="483107">
                <a:moveTo>
                  <a:pt x="6205727" y="483107"/>
                </a:moveTo>
                <a:lnTo>
                  <a:pt x="6205727" y="457199"/>
                </a:lnTo>
                <a:lnTo>
                  <a:pt x="6192011" y="470915"/>
                </a:lnTo>
                <a:lnTo>
                  <a:pt x="6192011" y="483107"/>
                </a:lnTo>
                <a:lnTo>
                  <a:pt x="6205727" y="483107"/>
                </a:lnTo>
                <a:close/>
              </a:path>
            </a:pathLst>
          </a:custGeom>
          <a:solidFill>
            <a:srgbClr val="22949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3033660" y="6455661"/>
            <a:ext cx="4912360" cy="2851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dirty="0" smtClean="0">
                <a:latin typeface="Arial"/>
                <a:cs typeface="Arial"/>
              </a:rPr>
              <a:t>Д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-15" dirty="0" smtClean="0">
                <a:latin typeface="Arial"/>
                <a:cs typeface="Arial"/>
              </a:rPr>
              <a:t>я</a:t>
            </a:r>
            <a:r>
              <a:rPr sz="1800" spc="-25" dirty="0" smtClean="0">
                <a:latin typeface="Arial"/>
                <a:cs typeface="Arial"/>
              </a:rPr>
              <a:t>т</a:t>
            </a:r>
            <a:r>
              <a:rPr sz="1800" spc="-7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л</a:t>
            </a:r>
            <a:r>
              <a:rPr sz="1800" spc="-15" dirty="0" smtClean="0">
                <a:latin typeface="Arial"/>
                <a:cs typeface="Arial"/>
              </a:rPr>
              <a:t>ь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0" dirty="0" smtClean="0">
                <a:latin typeface="Arial"/>
                <a:cs typeface="Arial"/>
              </a:rPr>
              <a:t>ст</a:t>
            </a:r>
            <a:r>
              <a:rPr sz="1800" spc="-10" dirty="0" smtClean="0">
                <a:latin typeface="Arial"/>
                <a:cs typeface="Arial"/>
              </a:rPr>
              <a:t>ь</a:t>
            </a:r>
            <a:r>
              <a:rPr sz="1800" spc="15" dirty="0" smtClean="0">
                <a:latin typeface="Arial"/>
                <a:cs typeface="Arial"/>
              </a:rPr>
              <a:t> </a:t>
            </a:r>
            <a:r>
              <a:rPr sz="1800" spc="-15" dirty="0" smtClean="0">
                <a:latin typeface="Arial"/>
                <a:cs typeface="Arial"/>
              </a:rPr>
              <a:t>п</a:t>
            </a:r>
            <a:r>
              <a:rPr sz="1800" spc="-45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д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-45" dirty="0" smtClean="0">
                <a:latin typeface="Arial"/>
                <a:cs typeface="Arial"/>
              </a:rPr>
              <a:t>г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-45" dirty="0" smtClean="0">
                <a:latin typeface="Arial"/>
                <a:cs typeface="Arial"/>
              </a:rPr>
              <a:t>г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0" dirty="0" smtClean="0">
                <a:latin typeface="Arial"/>
                <a:cs typeface="Arial"/>
              </a:rPr>
              <a:t>в</a:t>
            </a:r>
            <a:r>
              <a:rPr sz="1800" spc="5" dirty="0" smtClean="0">
                <a:latin typeface="Arial"/>
                <a:cs typeface="Arial"/>
              </a:rPr>
              <a:t> </a:t>
            </a:r>
            <a:r>
              <a:rPr sz="1800" spc="-15" dirty="0" smtClean="0">
                <a:latin typeface="Arial"/>
                <a:cs typeface="Arial"/>
              </a:rPr>
              <a:t>п</a:t>
            </a:r>
            <a:r>
              <a:rPr sz="1800" spc="0" dirty="0" smtClean="0">
                <a:latin typeface="Arial"/>
                <a:cs typeface="Arial"/>
              </a:rPr>
              <a:t>о</a:t>
            </a:r>
            <a:r>
              <a:rPr sz="1800" spc="5" dirty="0" smtClean="0">
                <a:latin typeface="Arial"/>
                <a:cs typeface="Arial"/>
              </a:rPr>
              <a:t> </a:t>
            </a:r>
            <a:r>
              <a:rPr sz="1800" spc="0" dirty="0" smtClean="0">
                <a:latin typeface="Arial"/>
                <a:cs typeface="Arial"/>
              </a:rPr>
              <a:t>с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-20" dirty="0" smtClean="0">
                <a:latin typeface="Arial"/>
                <a:cs typeface="Arial"/>
              </a:rPr>
              <a:t>м</a:t>
            </a:r>
            <a:r>
              <a:rPr sz="1800" spc="-10" dirty="0" smtClean="0">
                <a:latin typeface="Arial"/>
                <a:cs typeface="Arial"/>
              </a:rPr>
              <a:t>оо</a:t>
            </a:r>
            <a:r>
              <a:rPr sz="1800" spc="-15" dirty="0" smtClean="0">
                <a:latin typeface="Arial"/>
                <a:cs typeface="Arial"/>
              </a:rPr>
              <a:t>б</a:t>
            </a:r>
            <a:r>
              <a:rPr sz="1800" spc="-10" dirty="0" smtClean="0">
                <a:latin typeface="Arial"/>
                <a:cs typeface="Arial"/>
              </a:rPr>
              <a:t>р</a:t>
            </a:r>
            <a:r>
              <a:rPr sz="1800" spc="-30" dirty="0" smtClean="0">
                <a:latin typeface="Arial"/>
                <a:cs typeface="Arial"/>
              </a:rPr>
              <a:t>а</a:t>
            </a:r>
            <a:r>
              <a:rPr sz="1800" spc="-25" dirty="0" smtClean="0">
                <a:latin typeface="Arial"/>
                <a:cs typeface="Arial"/>
              </a:rPr>
              <a:t>з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-25" dirty="0" smtClean="0">
                <a:latin typeface="Arial"/>
                <a:cs typeface="Arial"/>
              </a:rPr>
              <a:t>в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0" dirty="0" smtClean="0">
                <a:latin typeface="Arial"/>
                <a:cs typeface="Arial"/>
              </a:rPr>
              <a:t>ию</a:t>
            </a:r>
            <a:endParaRPr sz="1800">
              <a:latin typeface="Arial"/>
              <a:cs typeface="Arial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6210177" y="2987039"/>
            <a:ext cx="2737103" cy="504443"/>
          </a:xfrm>
          <a:custGeom>
            <a:avLst/>
            <a:gdLst/>
            <a:ahLst/>
            <a:cxnLst/>
            <a:rect l="l" t="t" r="r" b="b"/>
            <a:pathLst>
              <a:path w="2737103" h="504443">
                <a:moveTo>
                  <a:pt x="0" y="0"/>
                </a:moveTo>
                <a:lnTo>
                  <a:pt x="0" y="504443"/>
                </a:lnTo>
                <a:lnTo>
                  <a:pt x="2737103" y="504443"/>
                </a:lnTo>
                <a:lnTo>
                  <a:pt x="2737103" y="0"/>
                </a:lnTo>
                <a:lnTo>
                  <a:pt x="0" y="0"/>
                </a:lnTo>
                <a:close/>
              </a:path>
            </a:pathLst>
          </a:custGeom>
          <a:solidFill>
            <a:srgbClr val="BEBEB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6197986" y="2973323"/>
            <a:ext cx="2761487" cy="530351"/>
          </a:xfrm>
          <a:custGeom>
            <a:avLst/>
            <a:gdLst/>
            <a:ahLst/>
            <a:cxnLst/>
            <a:rect l="l" t="t" r="r" b="b"/>
            <a:pathLst>
              <a:path w="2761487" h="530351">
                <a:moveTo>
                  <a:pt x="2761487" y="525779"/>
                </a:moveTo>
                <a:lnTo>
                  <a:pt x="2761487" y="6095"/>
                </a:lnTo>
                <a:lnTo>
                  <a:pt x="2756915" y="0"/>
                </a:lnTo>
                <a:lnTo>
                  <a:pt x="6095" y="0"/>
                </a:lnTo>
                <a:lnTo>
                  <a:pt x="0" y="6095"/>
                </a:lnTo>
                <a:lnTo>
                  <a:pt x="0" y="525779"/>
                </a:lnTo>
                <a:lnTo>
                  <a:pt x="6095" y="530351"/>
                </a:lnTo>
                <a:lnTo>
                  <a:pt x="12191" y="530351"/>
                </a:lnTo>
                <a:lnTo>
                  <a:pt x="12191" y="25907"/>
                </a:lnTo>
                <a:lnTo>
                  <a:pt x="24383" y="13715"/>
                </a:lnTo>
                <a:lnTo>
                  <a:pt x="24383" y="25907"/>
                </a:lnTo>
                <a:lnTo>
                  <a:pt x="2737103" y="25907"/>
                </a:lnTo>
                <a:lnTo>
                  <a:pt x="2737103" y="13715"/>
                </a:lnTo>
                <a:lnTo>
                  <a:pt x="2749295" y="25907"/>
                </a:lnTo>
                <a:lnTo>
                  <a:pt x="2749295" y="530351"/>
                </a:lnTo>
                <a:lnTo>
                  <a:pt x="2756915" y="530351"/>
                </a:lnTo>
                <a:lnTo>
                  <a:pt x="2761487" y="525779"/>
                </a:lnTo>
                <a:close/>
              </a:path>
              <a:path w="2761487" h="530351">
                <a:moveTo>
                  <a:pt x="24383" y="25907"/>
                </a:moveTo>
                <a:lnTo>
                  <a:pt x="24383" y="13715"/>
                </a:lnTo>
                <a:lnTo>
                  <a:pt x="12191" y="25907"/>
                </a:lnTo>
                <a:lnTo>
                  <a:pt x="24383" y="25907"/>
                </a:lnTo>
                <a:close/>
              </a:path>
              <a:path w="2761487" h="530351">
                <a:moveTo>
                  <a:pt x="24383" y="505967"/>
                </a:moveTo>
                <a:lnTo>
                  <a:pt x="24383" y="25907"/>
                </a:lnTo>
                <a:lnTo>
                  <a:pt x="12191" y="25907"/>
                </a:lnTo>
                <a:lnTo>
                  <a:pt x="12191" y="505967"/>
                </a:lnTo>
                <a:lnTo>
                  <a:pt x="24383" y="505967"/>
                </a:lnTo>
                <a:close/>
              </a:path>
              <a:path w="2761487" h="530351">
                <a:moveTo>
                  <a:pt x="2749295" y="505967"/>
                </a:moveTo>
                <a:lnTo>
                  <a:pt x="12191" y="505967"/>
                </a:lnTo>
                <a:lnTo>
                  <a:pt x="24383" y="518159"/>
                </a:lnTo>
                <a:lnTo>
                  <a:pt x="24383" y="530351"/>
                </a:lnTo>
                <a:lnTo>
                  <a:pt x="2737103" y="530351"/>
                </a:lnTo>
                <a:lnTo>
                  <a:pt x="2737103" y="518159"/>
                </a:lnTo>
                <a:lnTo>
                  <a:pt x="2749295" y="505967"/>
                </a:lnTo>
                <a:close/>
              </a:path>
              <a:path w="2761487" h="530351">
                <a:moveTo>
                  <a:pt x="24383" y="530351"/>
                </a:moveTo>
                <a:lnTo>
                  <a:pt x="24383" y="518159"/>
                </a:lnTo>
                <a:lnTo>
                  <a:pt x="12191" y="505967"/>
                </a:lnTo>
                <a:lnTo>
                  <a:pt x="12191" y="530351"/>
                </a:lnTo>
                <a:lnTo>
                  <a:pt x="24383" y="530351"/>
                </a:lnTo>
                <a:close/>
              </a:path>
              <a:path w="2761487" h="530351">
                <a:moveTo>
                  <a:pt x="2749295" y="25907"/>
                </a:moveTo>
                <a:lnTo>
                  <a:pt x="2737103" y="13715"/>
                </a:lnTo>
                <a:lnTo>
                  <a:pt x="2737103" y="25907"/>
                </a:lnTo>
                <a:lnTo>
                  <a:pt x="2749295" y="25907"/>
                </a:lnTo>
                <a:close/>
              </a:path>
              <a:path w="2761487" h="530351">
                <a:moveTo>
                  <a:pt x="2749295" y="505967"/>
                </a:moveTo>
                <a:lnTo>
                  <a:pt x="2749295" y="25907"/>
                </a:lnTo>
                <a:lnTo>
                  <a:pt x="2737103" y="25907"/>
                </a:lnTo>
                <a:lnTo>
                  <a:pt x="2737103" y="505967"/>
                </a:lnTo>
                <a:lnTo>
                  <a:pt x="2749295" y="505967"/>
                </a:lnTo>
                <a:close/>
              </a:path>
              <a:path w="2761487" h="530351">
                <a:moveTo>
                  <a:pt x="2749295" y="530351"/>
                </a:moveTo>
                <a:lnTo>
                  <a:pt x="2749295" y="505967"/>
                </a:lnTo>
                <a:lnTo>
                  <a:pt x="2737103" y="518159"/>
                </a:lnTo>
                <a:lnTo>
                  <a:pt x="2737103" y="530351"/>
                </a:lnTo>
                <a:lnTo>
                  <a:pt x="2749295" y="530351"/>
                </a:lnTo>
                <a:close/>
              </a:path>
            </a:pathLst>
          </a:custGeom>
          <a:solidFill>
            <a:srgbClr val="22949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6345311" y="3095242"/>
            <a:ext cx="2463800" cy="2851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spc="-15" dirty="0" smtClean="0">
                <a:latin typeface="Arial"/>
                <a:cs typeface="Arial"/>
              </a:rPr>
              <a:t>Э</a:t>
            </a:r>
            <a:r>
              <a:rPr sz="1800" spc="-45" dirty="0" smtClean="0">
                <a:latin typeface="Arial"/>
                <a:cs typeface="Arial"/>
              </a:rPr>
              <a:t>К</a:t>
            </a:r>
            <a:r>
              <a:rPr sz="1800" spc="-5" dirty="0" smtClean="0">
                <a:latin typeface="Arial"/>
                <a:cs typeface="Arial"/>
              </a:rPr>
              <a:t>С</a:t>
            </a:r>
            <a:r>
              <a:rPr sz="1800" spc="-15" dirty="0" smtClean="0">
                <a:latin typeface="Arial"/>
                <a:cs typeface="Arial"/>
              </a:rPr>
              <a:t>П</a:t>
            </a:r>
            <a:r>
              <a:rPr sz="1800" spc="-20" dirty="0" smtClean="0">
                <a:latin typeface="Arial"/>
                <a:cs typeface="Arial"/>
              </a:rPr>
              <a:t>Е</a:t>
            </a:r>
            <a:r>
              <a:rPr sz="1800" spc="-100" dirty="0" smtClean="0">
                <a:latin typeface="Arial"/>
                <a:cs typeface="Arial"/>
              </a:rPr>
              <a:t>Р</a:t>
            </a:r>
            <a:r>
              <a:rPr sz="1800" spc="0" dirty="0" smtClean="0">
                <a:latin typeface="Arial"/>
                <a:cs typeface="Arial"/>
              </a:rPr>
              <a:t>Т</a:t>
            </a:r>
            <a:r>
              <a:rPr sz="1800" spc="-5" dirty="0" smtClean="0">
                <a:latin typeface="Arial"/>
                <a:cs typeface="Arial"/>
              </a:rPr>
              <a:t>Н</a:t>
            </a:r>
            <a:r>
              <a:rPr sz="1800" spc="0" dirty="0" smtClean="0">
                <a:latin typeface="Arial"/>
                <a:cs typeface="Arial"/>
              </a:rPr>
              <a:t>Ы</a:t>
            </a:r>
            <a:r>
              <a:rPr sz="1800" spc="-15" dirty="0" smtClean="0">
                <a:latin typeface="Arial"/>
                <a:cs typeface="Arial"/>
              </a:rPr>
              <a:t>Й </a:t>
            </a:r>
            <a:r>
              <a:rPr sz="1800" spc="-45" dirty="0" smtClean="0">
                <a:latin typeface="Arial"/>
                <a:cs typeface="Arial"/>
              </a:rPr>
              <a:t>С</a:t>
            </a:r>
            <a:r>
              <a:rPr sz="1800" spc="-15" dirty="0" smtClean="0">
                <a:latin typeface="Arial"/>
                <a:cs typeface="Arial"/>
              </a:rPr>
              <a:t>О</a:t>
            </a:r>
            <a:r>
              <a:rPr sz="1800" spc="-20" dirty="0" smtClean="0">
                <a:latin typeface="Arial"/>
                <a:cs typeface="Arial"/>
              </a:rPr>
              <a:t>ВЕ</a:t>
            </a:r>
            <a:r>
              <a:rPr sz="1800" spc="-15" dirty="0" smtClean="0">
                <a:latin typeface="Arial"/>
                <a:cs typeface="Arial"/>
              </a:rPr>
              <a:t>Т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83673" y="2330195"/>
            <a:ext cx="7010399" cy="318515"/>
          </a:xfrm>
          <a:custGeom>
            <a:avLst/>
            <a:gdLst/>
            <a:ahLst/>
            <a:cxnLst/>
            <a:rect l="l" t="t" r="r" b="b"/>
            <a:pathLst>
              <a:path w="7010399" h="318515">
                <a:moveTo>
                  <a:pt x="0" y="0"/>
                </a:moveTo>
                <a:lnTo>
                  <a:pt x="0" y="318515"/>
                </a:lnTo>
                <a:lnTo>
                  <a:pt x="7010399" y="318515"/>
                </a:lnTo>
                <a:lnTo>
                  <a:pt x="701039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02673" y="2330195"/>
            <a:ext cx="394715" cy="320039"/>
          </a:xfrm>
          <a:custGeom>
            <a:avLst/>
            <a:gdLst/>
            <a:ahLst/>
            <a:cxnLst/>
            <a:rect l="l" t="t" r="r" b="b"/>
            <a:pathLst>
              <a:path w="394715" h="320039">
                <a:moveTo>
                  <a:pt x="394715" y="320039"/>
                </a:moveTo>
                <a:lnTo>
                  <a:pt x="394715" y="0"/>
                </a:lnTo>
                <a:lnTo>
                  <a:pt x="198119" y="0"/>
                </a:lnTo>
                <a:lnTo>
                  <a:pt x="150408" y="4649"/>
                </a:lnTo>
                <a:lnTo>
                  <a:pt x="106936" y="17858"/>
                </a:lnTo>
                <a:lnTo>
                  <a:pt x="69059" y="38514"/>
                </a:lnTo>
                <a:lnTo>
                  <a:pt x="38136" y="65507"/>
                </a:lnTo>
                <a:lnTo>
                  <a:pt x="15525" y="97726"/>
                </a:lnTo>
                <a:lnTo>
                  <a:pt x="2584" y="134060"/>
                </a:lnTo>
                <a:lnTo>
                  <a:pt x="0" y="160019"/>
                </a:lnTo>
                <a:lnTo>
                  <a:pt x="654" y="173146"/>
                </a:lnTo>
                <a:lnTo>
                  <a:pt x="10070" y="210604"/>
                </a:lnTo>
                <a:lnTo>
                  <a:pt x="29609" y="244318"/>
                </a:lnTo>
                <a:lnTo>
                  <a:pt x="57911" y="273176"/>
                </a:lnTo>
                <a:lnTo>
                  <a:pt x="93621" y="296068"/>
                </a:lnTo>
                <a:lnTo>
                  <a:pt x="135379" y="311883"/>
                </a:lnTo>
                <a:lnTo>
                  <a:pt x="181829" y="319509"/>
                </a:lnTo>
                <a:lnTo>
                  <a:pt x="198119" y="320039"/>
                </a:lnTo>
                <a:lnTo>
                  <a:pt x="394715" y="320039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1799" rIns="0" bIns="0" rtlCol="0">
            <a:noAutofit/>
          </a:bodyPr>
          <a:lstStyle/>
          <a:p>
            <a:pPr marL="581660">
              <a:lnSpc>
                <a:spcPct val="100000"/>
              </a:lnSpc>
            </a:pPr>
            <a:r>
              <a:rPr sz="3600" b="1" dirty="0" smtClean="0">
                <a:latin typeface="Arial"/>
                <a:cs typeface="Arial"/>
              </a:rPr>
              <a:t>В</a:t>
            </a:r>
            <a:r>
              <a:rPr sz="3600" b="1" spc="-35" dirty="0" smtClean="0">
                <a:latin typeface="Arial"/>
                <a:cs typeface="Arial"/>
              </a:rPr>
              <a:t>и</a:t>
            </a:r>
            <a:r>
              <a:rPr sz="3600" b="1" spc="-30" dirty="0" smtClean="0">
                <a:latin typeface="Arial"/>
                <a:cs typeface="Arial"/>
              </a:rPr>
              <a:t>д</a:t>
            </a:r>
            <a:r>
              <a:rPr sz="3600" b="1" spc="0" dirty="0" smtClean="0">
                <a:latin typeface="Arial"/>
                <a:cs typeface="Arial"/>
              </a:rPr>
              <a:t>ы </a:t>
            </a:r>
            <a:r>
              <a:rPr sz="3600" b="1" spc="-30" dirty="0" smtClean="0">
                <a:latin typeface="Arial"/>
                <a:cs typeface="Arial"/>
              </a:rPr>
              <a:t>об</a:t>
            </a:r>
            <a:r>
              <a:rPr sz="3600" b="1" spc="0" dirty="0" smtClean="0">
                <a:latin typeface="Arial"/>
                <a:cs typeface="Arial"/>
              </a:rPr>
              <a:t>ъ</a:t>
            </a:r>
            <a:r>
              <a:rPr sz="3600" b="1" spc="-5" dirty="0" smtClean="0">
                <a:latin typeface="Arial"/>
                <a:cs typeface="Arial"/>
              </a:rPr>
              <a:t>е</a:t>
            </a:r>
            <a:r>
              <a:rPr sz="3600" b="1" spc="-30" dirty="0" smtClean="0">
                <a:latin typeface="Arial"/>
                <a:cs typeface="Arial"/>
              </a:rPr>
              <a:t>ди</a:t>
            </a:r>
            <a:r>
              <a:rPr sz="3600" b="1" spc="-5" dirty="0" smtClean="0">
                <a:latin typeface="Arial"/>
                <a:cs typeface="Arial"/>
              </a:rPr>
              <a:t>н</a:t>
            </a:r>
            <a:r>
              <a:rPr sz="3600" b="1" spc="0" dirty="0" smtClean="0">
                <a:latin typeface="Arial"/>
                <a:cs typeface="Arial"/>
              </a:rPr>
              <a:t>е</a:t>
            </a:r>
            <a:r>
              <a:rPr sz="3600" b="1" spc="-5" dirty="0" smtClean="0">
                <a:latin typeface="Arial"/>
                <a:cs typeface="Arial"/>
              </a:rPr>
              <a:t>н</a:t>
            </a:r>
            <a:r>
              <a:rPr sz="3600" b="1" spc="-30" dirty="0" smtClean="0">
                <a:latin typeface="Arial"/>
                <a:cs typeface="Arial"/>
              </a:rPr>
              <a:t>и</a:t>
            </a:r>
            <a:r>
              <a:rPr sz="3600" b="1" spc="-25" dirty="0" smtClean="0">
                <a:latin typeface="Arial"/>
                <a:cs typeface="Arial"/>
              </a:rPr>
              <a:t>й</a:t>
            </a:r>
            <a:r>
              <a:rPr sz="3600" b="1" spc="20" dirty="0" smtClean="0">
                <a:latin typeface="Arial"/>
                <a:cs typeface="Arial"/>
              </a:rPr>
              <a:t> </a:t>
            </a:r>
            <a:r>
              <a:rPr sz="3600" b="1" spc="-5" dirty="0" smtClean="0">
                <a:latin typeface="Arial"/>
                <a:cs typeface="Arial"/>
              </a:rPr>
              <a:t>пе</a:t>
            </a:r>
            <a:r>
              <a:rPr sz="3600" b="1" spc="-30" dirty="0" smtClean="0">
                <a:latin typeface="Arial"/>
                <a:cs typeface="Arial"/>
              </a:rPr>
              <a:t>д</a:t>
            </a:r>
            <a:r>
              <a:rPr sz="3600" b="1" spc="0" dirty="0" smtClean="0">
                <a:latin typeface="Arial"/>
                <a:cs typeface="Arial"/>
              </a:rPr>
              <a:t>а</a:t>
            </a:r>
            <a:r>
              <a:rPr sz="3600" b="1" spc="-15" dirty="0" smtClean="0">
                <a:latin typeface="Arial"/>
                <a:cs typeface="Arial"/>
              </a:rPr>
              <a:t>г</a:t>
            </a:r>
            <a:r>
              <a:rPr sz="3600" b="1" spc="-30" dirty="0" smtClean="0">
                <a:latin typeface="Arial"/>
                <a:cs typeface="Arial"/>
              </a:rPr>
              <a:t>о</a:t>
            </a:r>
            <a:r>
              <a:rPr sz="3600" b="1" spc="-15" dirty="0" smtClean="0">
                <a:latin typeface="Arial"/>
                <a:cs typeface="Arial"/>
              </a:rPr>
              <a:t>г</a:t>
            </a:r>
            <a:r>
              <a:rPr sz="3600" b="1" spc="-30" dirty="0" smtClean="0">
                <a:latin typeface="Arial"/>
                <a:cs typeface="Arial"/>
              </a:rPr>
              <a:t>о</a:t>
            </a:r>
            <a:r>
              <a:rPr sz="3600" b="1" spc="-25" dirty="0" smtClean="0">
                <a:latin typeface="Arial"/>
                <a:cs typeface="Arial"/>
              </a:rPr>
              <a:t>в</a:t>
            </a:r>
            <a:endParaRPr sz="3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91016" y="3403090"/>
            <a:ext cx="6517005" cy="25317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700" spc="509" dirty="0" smtClean="0">
                <a:solidFill>
                  <a:srgbClr val="003265"/>
                </a:solidFill>
                <a:latin typeface="Arial"/>
                <a:cs typeface="Arial"/>
              </a:rPr>
              <a:t>e</a:t>
            </a:r>
            <a:r>
              <a:rPr sz="2700" spc="-70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3600" spc="-25" dirty="0" smtClean="0">
                <a:latin typeface="Arial"/>
                <a:cs typeface="Arial"/>
              </a:rPr>
              <a:t>Ка</a:t>
            </a:r>
            <a:r>
              <a:rPr sz="3600" spc="-30" dirty="0" smtClean="0">
                <a:latin typeface="Arial"/>
                <a:cs typeface="Arial"/>
              </a:rPr>
              <a:t>фе</a:t>
            </a:r>
            <a:r>
              <a:rPr sz="3600" spc="-5" dirty="0" smtClean="0">
                <a:latin typeface="Arial"/>
                <a:cs typeface="Arial"/>
              </a:rPr>
              <a:t>д</a:t>
            </a:r>
            <a:r>
              <a:rPr sz="3600" spc="0" dirty="0" smtClean="0">
                <a:latin typeface="Arial"/>
                <a:cs typeface="Arial"/>
              </a:rPr>
              <a:t>ра.</a:t>
            </a:r>
            <a:endParaRPr sz="3600">
              <a:latin typeface="Arial"/>
              <a:cs typeface="Arial"/>
            </a:endParaRPr>
          </a:p>
          <a:p>
            <a:pPr>
              <a:lnSpc>
                <a:spcPts val="850"/>
              </a:lnSpc>
              <a:spcBef>
                <a:spcPts val="13"/>
              </a:spcBef>
            </a:pPr>
            <a:endParaRPr sz="850"/>
          </a:p>
          <a:p>
            <a:pPr marL="12700">
              <a:lnSpc>
                <a:spcPct val="100000"/>
              </a:lnSpc>
            </a:pPr>
            <a:r>
              <a:rPr sz="2700" spc="509" dirty="0" smtClean="0">
                <a:solidFill>
                  <a:srgbClr val="003265"/>
                </a:solidFill>
                <a:latin typeface="Arial"/>
                <a:cs typeface="Arial"/>
              </a:rPr>
              <a:t>e</a:t>
            </a:r>
            <a:r>
              <a:rPr sz="2700" spc="-70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3600" spc="0" dirty="0" smtClean="0">
                <a:latin typeface="Arial"/>
                <a:cs typeface="Arial"/>
              </a:rPr>
              <a:t>Ла</a:t>
            </a:r>
            <a:r>
              <a:rPr sz="3600" spc="-25" dirty="0" smtClean="0">
                <a:latin typeface="Arial"/>
                <a:cs typeface="Arial"/>
              </a:rPr>
              <a:t>бора</a:t>
            </a:r>
            <a:r>
              <a:rPr sz="3600" spc="-5" dirty="0" smtClean="0">
                <a:latin typeface="Arial"/>
                <a:cs typeface="Arial"/>
              </a:rPr>
              <a:t>т</a:t>
            </a:r>
            <a:r>
              <a:rPr sz="3600" spc="0" dirty="0" smtClean="0">
                <a:latin typeface="Arial"/>
                <a:cs typeface="Arial"/>
              </a:rPr>
              <a:t>ор</a:t>
            </a:r>
            <a:r>
              <a:rPr sz="3600" spc="-20" dirty="0" smtClean="0">
                <a:latin typeface="Arial"/>
                <a:cs typeface="Arial"/>
              </a:rPr>
              <a:t>и</a:t>
            </a:r>
            <a:r>
              <a:rPr sz="3600" spc="-25" dirty="0" smtClean="0">
                <a:latin typeface="Arial"/>
                <a:cs typeface="Arial"/>
              </a:rPr>
              <a:t>я</a:t>
            </a:r>
            <a:r>
              <a:rPr sz="3600" spc="0" dirty="0" smtClean="0">
                <a:latin typeface="Arial"/>
                <a:cs typeface="Arial"/>
              </a:rPr>
              <a:t>.</a:t>
            </a:r>
            <a:endParaRPr sz="3600">
              <a:latin typeface="Arial"/>
              <a:cs typeface="Arial"/>
            </a:endParaRPr>
          </a:p>
          <a:p>
            <a:pPr>
              <a:lnSpc>
                <a:spcPts val="850"/>
              </a:lnSpc>
              <a:spcBef>
                <a:spcPts val="13"/>
              </a:spcBef>
            </a:pPr>
            <a:endParaRPr sz="850"/>
          </a:p>
          <a:p>
            <a:pPr marL="12700">
              <a:lnSpc>
                <a:spcPct val="100000"/>
              </a:lnSpc>
            </a:pPr>
            <a:r>
              <a:rPr sz="2700" spc="509" dirty="0" smtClean="0">
                <a:solidFill>
                  <a:srgbClr val="003265"/>
                </a:solidFill>
                <a:latin typeface="Arial"/>
                <a:cs typeface="Arial"/>
              </a:rPr>
              <a:t>e</a:t>
            </a:r>
            <a:r>
              <a:rPr sz="2700" spc="-70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3600" spc="0" dirty="0" smtClean="0">
                <a:latin typeface="Arial"/>
                <a:cs typeface="Arial"/>
              </a:rPr>
              <a:t>Ме</a:t>
            </a:r>
            <a:r>
              <a:rPr sz="3600" spc="-5" dirty="0" smtClean="0">
                <a:latin typeface="Arial"/>
                <a:cs typeface="Arial"/>
              </a:rPr>
              <a:t>т</a:t>
            </a:r>
            <a:r>
              <a:rPr sz="3600" spc="0" dirty="0" smtClean="0">
                <a:latin typeface="Arial"/>
                <a:cs typeface="Arial"/>
              </a:rPr>
              <a:t>о</a:t>
            </a:r>
            <a:r>
              <a:rPr sz="3600" spc="-5" dirty="0" smtClean="0">
                <a:latin typeface="Arial"/>
                <a:cs typeface="Arial"/>
              </a:rPr>
              <a:t>д</a:t>
            </a:r>
            <a:r>
              <a:rPr sz="3600" spc="-20" dirty="0" smtClean="0">
                <a:latin typeface="Arial"/>
                <a:cs typeface="Arial"/>
              </a:rPr>
              <a:t>и</a:t>
            </a:r>
            <a:r>
              <a:rPr sz="3600" spc="-25" dirty="0" smtClean="0">
                <a:latin typeface="Arial"/>
                <a:cs typeface="Arial"/>
              </a:rPr>
              <a:t>ч</a:t>
            </a:r>
            <a:r>
              <a:rPr sz="3600" spc="0" dirty="0" smtClean="0">
                <a:latin typeface="Arial"/>
                <a:cs typeface="Arial"/>
              </a:rPr>
              <a:t>е</a:t>
            </a:r>
            <a:r>
              <a:rPr sz="3600" spc="-20" dirty="0" smtClean="0">
                <a:latin typeface="Arial"/>
                <a:cs typeface="Arial"/>
              </a:rPr>
              <a:t>с</a:t>
            </a:r>
            <a:r>
              <a:rPr sz="3600" spc="-25" dirty="0" smtClean="0">
                <a:latin typeface="Arial"/>
                <a:cs typeface="Arial"/>
              </a:rPr>
              <a:t>к</a:t>
            </a:r>
            <a:r>
              <a:rPr sz="3600" spc="-20" dirty="0" smtClean="0">
                <a:latin typeface="Arial"/>
                <a:cs typeface="Arial"/>
              </a:rPr>
              <a:t>и</a:t>
            </a:r>
            <a:r>
              <a:rPr sz="3600" spc="0" dirty="0" smtClean="0">
                <a:latin typeface="Arial"/>
                <a:cs typeface="Arial"/>
              </a:rPr>
              <a:t>е</a:t>
            </a:r>
            <a:r>
              <a:rPr sz="3600" spc="-20" dirty="0" smtClean="0">
                <a:latin typeface="Arial"/>
                <a:cs typeface="Arial"/>
              </a:rPr>
              <a:t> </a:t>
            </a:r>
            <a:r>
              <a:rPr sz="3600" spc="0" dirty="0" smtClean="0">
                <a:latin typeface="Arial"/>
                <a:cs typeface="Arial"/>
              </a:rPr>
              <a:t>о</a:t>
            </a:r>
            <a:r>
              <a:rPr sz="3600" spc="-25" dirty="0" smtClean="0">
                <a:latin typeface="Arial"/>
                <a:cs typeface="Arial"/>
              </a:rPr>
              <a:t>б</a:t>
            </a:r>
            <a:r>
              <a:rPr sz="3600" spc="5" dirty="0" smtClean="0">
                <a:latin typeface="Arial"/>
                <a:cs typeface="Arial"/>
              </a:rPr>
              <a:t>ъ</a:t>
            </a:r>
            <a:r>
              <a:rPr sz="3600" spc="0" dirty="0" smtClean="0">
                <a:latin typeface="Arial"/>
                <a:cs typeface="Arial"/>
              </a:rPr>
              <a:t>е</a:t>
            </a:r>
            <a:r>
              <a:rPr sz="3600" spc="-5" dirty="0" smtClean="0">
                <a:latin typeface="Arial"/>
                <a:cs typeface="Arial"/>
              </a:rPr>
              <a:t>д</a:t>
            </a:r>
            <a:r>
              <a:rPr sz="3600" spc="-20" dirty="0" smtClean="0">
                <a:latin typeface="Arial"/>
                <a:cs typeface="Arial"/>
              </a:rPr>
              <a:t>и</a:t>
            </a:r>
            <a:r>
              <a:rPr sz="3600" spc="0" dirty="0" smtClean="0">
                <a:latin typeface="Arial"/>
                <a:cs typeface="Arial"/>
              </a:rPr>
              <a:t>нен</a:t>
            </a:r>
            <a:r>
              <a:rPr sz="3600" spc="-20" dirty="0" smtClean="0">
                <a:latin typeface="Arial"/>
                <a:cs typeface="Arial"/>
              </a:rPr>
              <a:t>и</a:t>
            </a:r>
            <a:r>
              <a:rPr sz="3600" spc="-25" dirty="0" smtClean="0">
                <a:latin typeface="Arial"/>
                <a:cs typeface="Arial"/>
              </a:rPr>
              <a:t>я</a:t>
            </a:r>
            <a:r>
              <a:rPr sz="3600" spc="0" dirty="0" smtClean="0">
                <a:latin typeface="Arial"/>
                <a:cs typeface="Arial"/>
              </a:rPr>
              <a:t>.</a:t>
            </a:r>
            <a:endParaRPr sz="3600">
              <a:latin typeface="Arial"/>
              <a:cs typeface="Arial"/>
            </a:endParaRPr>
          </a:p>
          <a:p>
            <a:pPr>
              <a:lnSpc>
                <a:spcPts val="850"/>
              </a:lnSpc>
              <a:spcBef>
                <a:spcPts val="13"/>
              </a:spcBef>
            </a:pPr>
            <a:endParaRPr sz="850"/>
          </a:p>
          <a:p>
            <a:pPr marL="12700">
              <a:lnSpc>
                <a:spcPct val="100000"/>
              </a:lnSpc>
            </a:pPr>
            <a:r>
              <a:rPr sz="2700" spc="509" dirty="0" smtClean="0">
                <a:solidFill>
                  <a:srgbClr val="003265"/>
                </a:solidFill>
                <a:latin typeface="Arial"/>
                <a:cs typeface="Arial"/>
              </a:rPr>
              <a:t>e</a:t>
            </a:r>
            <a:r>
              <a:rPr sz="2700" spc="-70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3600" spc="-30" dirty="0" smtClean="0">
                <a:latin typeface="Arial"/>
                <a:cs typeface="Arial"/>
              </a:rPr>
              <a:t>Т</a:t>
            </a:r>
            <a:r>
              <a:rPr sz="3600" spc="-10" dirty="0" smtClean="0">
                <a:latin typeface="Arial"/>
                <a:cs typeface="Arial"/>
              </a:rPr>
              <a:t>в</a:t>
            </a:r>
            <a:r>
              <a:rPr sz="3600" spc="0" dirty="0" smtClean="0">
                <a:latin typeface="Arial"/>
                <a:cs typeface="Arial"/>
              </a:rPr>
              <a:t>ор</a:t>
            </a:r>
            <a:r>
              <a:rPr sz="3600" spc="-25" dirty="0" smtClean="0">
                <a:latin typeface="Arial"/>
                <a:cs typeface="Arial"/>
              </a:rPr>
              <a:t>ч</a:t>
            </a:r>
            <a:r>
              <a:rPr sz="3600" spc="0" dirty="0" smtClean="0">
                <a:latin typeface="Arial"/>
                <a:cs typeface="Arial"/>
              </a:rPr>
              <a:t>е</a:t>
            </a:r>
            <a:r>
              <a:rPr sz="3600" spc="-20" dirty="0" smtClean="0">
                <a:latin typeface="Arial"/>
                <a:cs typeface="Arial"/>
              </a:rPr>
              <a:t>с</a:t>
            </a:r>
            <a:r>
              <a:rPr sz="3600" spc="-25" dirty="0" smtClean="0">
                <a:latin typeface="Arial"/>
                <a:cs typeface="Arial"/>
              </a:rPr>
              <a:t>к</a:t>
            </a:r>
            <a:r>
              <a:rPr sz="3600" spc="0" dirty="0" smtClean="0">
                <a:latin typeface="Arial"/>
                <a:cs typeface="Arial"/>
              </a:rPr>
              <a:t>а</a:t>
            </a:r>
            <a:r>
              <a:rPr sz="3600" spc="-20" dirty="0" smtClean="0">
                <a:latin typeface="Arial"/>
                <a:cs typeface="Arial"/>
              </a:rPr>
              <a:t>я </a:t>
            </a:r>
            <a:r>
              <a:rPr sz="3600" spc="-30" dirty="0" smtClean="0">
                <a:latin typeface="Arial"/>
                <a:cs typeface="Arial"/>
              </a:rPr>
              <a:t>м</a:t>
            </a:r>
            <a:r>
              <a:rPr sz="3600" spc="0" dirty="0" smtClean="0">
                <a:latin typeface="Arial"/>
                <a:cs typeface="Arial"/>
              </a:rPr>
              <a:t>ас</a:t>
            </a:r>
            <a:r>
              <a:rPr sz="3600" spc="-5" dirty="0" smtClean="0">
                <a:latin typeface="Arial"/>
                <a:cs typeface="Arial"/>
              </a:rPr>
              <a:t>т</a:t>
            </a:r>
            <a:r>
              <a:rPr sz="3600" spc="0" dirty="0" smtClean="0">
                <a:latin typeface="Arial"/>
                <a:cs typeface="Arial"/>
              </a:rPr>
              <a:t>ер</a:t>
            </a:r>
            <a:r>
              <a:rPr sz="3600" spc="-20" dirty="0" smtClean="0">
                <a:latin typeface="Arial"/>
                <a:cs typeface="Arial"/>
              </a:rPr>
              <a:t>с</a:t>
            </a:r>
            <a:r>
              <a:rPr sz="3600" spc="-25" dirty="0" smtClean="0">
                <a:latin typeface="Arial"/>
                <a:cs typeface="Arial"/>
              </a:rPr>
              <a:t>к</a:t>
            </a:r>
            <a:r>
              <a:rPr sz="3600" spc="0" dirty="0" smtClean="0">
                <a:latin typeface="Arial"/>
                <a:cs typeface="Arial"/>
              </a:rPr>
              <a:t>а</a:t>
            </a:r>
            <a:r>
              <a:rPr sz="3600" spc="-30" dirty="0" smtClean="0">
                <a:latin typeface="Arial"/>
                <a:cs typeface="Arial"/>
              </a:rPr>
              <a:t>я</a:t>
            </a:r>
            <a:r>
              <a:rPr sz="3600" spc="0" dirty="0" smtClean="0">
                <a:latin typeface="Arial"/>
                <a:cs typeface="Arial"/>
              </a:rPr>
              <a:t>.</a:t>
            </a:r>
            <a:endParaRPr sz="3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83673" y="2330195"/>
            <a:ext cx="7010399" cy="318515"/>
          </a:xfrm>
          <a:custGeom>
            <a:avLst/>
            <a:gdLst/>
            <a:ahLst/>
            <a:cxnLst/>
            <a:rect l="l" t="t" r="r" b="b"/>
            <a:pathLst>
              <a:path w="7010399" h="318515">
                <a:moveTo>
                  <a:pt x="0" y="0"/>
                </a:moveTo>
                <a:lnTo>
                  <a:pt x="0" y="318515"/>
                </a:lnTo>
                <a:lnTo>
                  <a:pt x="7010399" y="318515"/>
                </a:lnTo>
                <a:lnTo>
                  <a:pt x="701039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02673" y="2330195"/>
            <a:ext cx="394715" cy="320039"/>
          </a:xfrm>
          <a:custGeom>
            <a:avLst/>
            <a:gdLst/>
            <a:ahLst/>
            <a:cxnLst/>
            <a:rect l="l" t="t" r="r" b="b"/>
            <a:pathLst>
              <a:path w="394715" h="320039">
                <a:moveTo>
                  <a:pt x="394715" y="320039"/>
                </a:moveTo>
                <a:lnTo>
                  <a:pt x="394715" y="0"/>
                </a:lnTo>
                <a:lnTo>
                  <a:pt x="198119" y="0"/>
                </a:lnTo>
                <a:lnTo>
                  <a:pt x="150408" y="4649"/>
                </a:lnTo>
                <a:lnTo>
                  <a:pt x="106936" y="17858"/>
                </a:lnTo>
                <a:lnTo>
                  <a:pt x="69059" y="38514"/>
                </a:lnTo>
                <a:lnTo>
                  <a:pt x="38136" y="65507"/>
                </a:lnTo>
                <a:lnTo>
                  <a:pt x="15525" y="97726"/>
                </a:lnTo>
                <a:lnTo>
                  <a:pt x="2584" y="134060"/>
                </a:lnTo>
                <a:lnTo>
                  <a:pt x="0" y="160019"/>
                </a:lnTo>
                <a:lnTo>
                  <a:pt x="654" y="173146"/>
                </a:lnTo>
                <a:lnTo>
                  <a:pt x="10070" y="210604"/>
                </a:lnTo>
                <a:lnTo>
                  <a:pt x="29609" y="244318"/>
                </a:lnTo>
                <a:lnTo>
                  <a:pt x="57911" y="273176"/>
                </a:lnTo>
                <a:lnTo>
                  <a:pt x="93621" y="296068"/>
                </a:lnTo>
                <a:lnTo>
                  <a:pt x="135379" y="311883"/>
                </a:lnTo>
                <a:lnTo>
                  <a:pt x="181829" y="319509"/>
                </a:lnTo>
                <a:lnTo>
                  <a:pt x="198119" y="320039"/>
                </a:lnTo>
                <a:lnTo>
                  <a:pt x="394715" y="320039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64743" rIns="0" bIns="0" rtlCol="0">
            <a:noAutofit/>
          </a:bodyPr>
          <a:lstStyle/>
          <a:p>
            <a:pPr marL="936625">
              <a:lnSpc>
                <a:spcPct val="100000"/>
              </a:lnSpc>
            </a:pPr>
            <a:r>
              <a:rPr sz="3600" b="1" dirty="0" smtClean="0">
                <a:latin typeface="Arial"/>
                <a:cs typeface="Arial"/>
              </a:rPr>
              <a:t>Ме</a:t>
            </a:r>
            <a:r>
              <a:rPr sz="3600" b="1" spc="-20" dirty="0" smtClean="0">
                <a:latin typeface="Arial"/>
                <a:cs typeface="Arial"/>
              </a:rPr>
              <a:t>т</a:t>
            </a:r>
            <a:r>
              <a:rPr sz="3600" b="1" spc="-30" dirty="0" smtClean="0">
                <a:latin typeface="Arial"/>
                <a:cs typeface="Arial"/>
              </a:rPr>
              <a:t>одич</a:t>
            </a:r>
            <a:r>
              <a:rPr sz="3600" b="1" spc="0" dirty="0" smtClean="0">
                <a:latin typeface="Arial"/>
                <a:cs typeface="Arial"/>
              </a:rPr>
              <a:t>ес</a:t>
            </a:r>
            <a:r>
              <a:rPr sz="3600" b="1" spc="-5" dirty="0" smtClean="0">
                <a:latin typeface="Arial"/>
                <a:cs typeface="Arial"/>
              </a:rPr>
              <a:t>к</a:t>
            </a:r>
            <a:r>
              <a:rPr sz="3600" b="1" spc="-30" dirty="0" smtClean="0">
                <a:latin typeface="Arial"/>
                <a:cs typeface="Arial"/>
              </a:rPr>
              <a:t>о</a:t>
            </a:r>
            <a:r>
              <a:rPr sz="3600" b="1" spc="0" dirty="0" smtClean="0">
                <a:latin typeface="Arial"/>
                <a:cs typeface="Arial"/>
              </a:rPr>
              <a:t>е</a:t>
            </a:r>
            <a:r>
              <a:rPr sz="3600" b="1" spc="5" dirty="0" smtClean="0">
                <a:latin typeface="Arial"/>
                <a:cs typeface="Arial"/>
              </a:rPr>
              <a:t> </a:t>
            </a:r>
            <a:r>
              <a:rPr sz="3600" b="1" spc="-30" dirty="0" smtClean="0">
                <a:latin typeface="Arial"/>
                <a:cs typeface="Arial"/>
              </a:rPr>
              <a:t>об</a:t>
            </a:r>
            <a:r>
              <a:rPr sz="3600" b="1" spc="0" dirty="0" smtClean="0">
                <a:latin typeface="Arial"/>
                <a:cs typeface="Arial"/>
              </a:rPr>
              <a:t>ъ</a:t>
            </a:r>
            <a:r>
              <a:rPr sz="3600" b="1" spc="-5" dirty="0" smtClean="0">
                <a:latin typeface="Arial"/>
                <a:cs typeface="Arial"/>
              </a:rPr>
              <a:t>е</a:t>
            </a:r>
            <a:r>
              <a:rPr sz="3600" b="1" spc="-30" dirty="0" smtClean="0">
                <a:latin typeface="Arial"/>
                <a:cs typeface="Arial"/>
              </a:rPr>
              <a:t>ди</a:t>
            </a:r>
            <a:r>
              <a:rPr sz="3600" b="1" spc="-5" dirty="0" smtClean="0">
                <a:latin typeface="Arial"/>
                <a:cs typeface="Arial"/>
              </a:rPr>
              <a:t>н</a:t>
            </a:r>
            <a:r>
              <a:rPr sz="3600" b="1" spc="0" dirty="0" smtClean="0">
                <a:latin typeface="Arial"/>
                <a:cs typeface="Arial"/>
              </a:rPr>
              <a:t>е</a:t>
            </a:r>
            <a:r>
              <a:rPr sz="3600" b="1" spc="-5" dirty="0" smtClean="0">
                <a:latin typeface="Arial"/>
                <a:cs typeface="Arial"/>
              </a:rPr>
              <a:t>н</a:t>
            </a:r>
            <a:r>
              <a:rPr sz="3600" b="1" spc="-30" dirty="0" smtClean="0">
                <a:latin typeface="Arial"/>
                <a:cs typeface="Arial"/>
              </a:rPr>
              <a:t>и</a:t>
            </a:r>
            <a:r>
              <a:rPr sz="3600" b="1" spc="0" dirty="0" smtClean="0">
                <a:latin typeface="Arial"/>
                <a:cs typeface="Arial"/>
              </a:rPr>
              <a:t>е</a:t>
            </a:r>
            <a:endParaRPr sz="36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626139" rIns="0" bIns="0" rtlCol="0">
            <a:noAutofit/>
          </a:bodyPr>
          <a:lstStyle/>
          <a:p>
            <a:pPr marL="243204" marR="12700" indent="0">
              <a:lnSpc>
                <a:spcPct val="100000"/>
              </a:lnSpc>
            </a:pPr>
            <a:r>
              <a:rPr sz="2800" b="1" spc="-20" dirty="0" smtClean="0">
                <a:solidFill>
                  <a:srgbClr val="003265"/>
                </a:solidFill>
                <a:latin typeface="Arial"/>
                <a:cs typeface="Arial"/>
              </a:rPr>
              <a:t>э</a:t>
            </a:r>
            <a:r>
              <a:rPr sz="2800" b="1" spc="-65" dirty="0" smtClean="0">
                <a:solidFill>
                  <a:srgbClr val="003265"/>
                </a:solidFill>
                <a:latin typeface="Arial"/>
                <a:cs typeface="Arial"/>
              </a:rPr>
              <a:t>т</a:t>
            </a:r>
            <a:r>
              <a:rPr sz="2800" b="1" spc="-20" dirty="0" smtClean="0">
                <a:solidFill>
                  <a:srgbClr val="003265"/>
                </a:solidFill>
                <a:latin typeface="Arial"/>
                <a:cs typeface="Arial"/>
              </a:rPr>
              <a:t>о</a:t>
            </a:r>
            <a:r>
              <a:rPr sz="2800" b="1" spc="55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800" b="1" spc="-15" dirty="0" smtClean="0">
                <a:solidFill>
                  <a:srgbClr val="003265"/>
                </a:solidFill>
                <a:latin typeface="Arial"/>
                <a:cs typeface="Arial"/>
              </a:rPr>
              <a:t>к</a:t>
            </a:r>
            <a:r>
              <a:rPr sz="2800" b="1" spc="-25" dirty="0" smtClean="0">
                <a:solidFill>
                  <a:srgbClr val="003265"/>
                </a:solidFill>
                <a:latin typeface="Arial"/>
                <a:cs typeface="Arial"/>
              </a:rPr>
              <a:t>олл</a:t>
            </a:r>
            <a:r>
              <a:rPr sz="2800" b="1" spc="-15" dirty="0" smtClean="0">
                <a:solidFill>
                  <a:srgbClr val="003265"/>
                </a:solidFill>
                <a:latin typeface="Arial"/>
                <a:cs typeface="Arial"/>
              </a:rPr>
              <a:t>ег</a:t>
            </a:r>
            <a:r>
              <a:rPr sz="2800" b="1" spc="-25" dirty="0" smtClean="0">
                <a:solidFill>
                  <a:srgbClr val="003265"/>
                </a:solidFill>
                <a:latin typeface="Arial"/>
                <a:cs typeface="Arial"/>
              </a:rPr>
              <a:t>и</a:t>
            </a:r>
            <a:r>
              <a:rPr sz="2800" b="1" spc="-20" dirty="0" smtClean="0">
                <a:solidFill>
                  <a:srgbClr val="003265"/>
                </a:solidFill>
                <a:latin typeface="Arial"/>
                <a:cs typeface="Arial"/>
              </a:rPr>
              <a:t>а</a:t>
            </a:r>
            <a:r>
              <a:rPr sz="2800" b="1" spc="-25" dirty="0" smtClean="0">
                <a:solidFill>
                  <a:srgbClr val="003265"/>
                </a:solidFill>
                <a:latin typeface="Arial"/>
                <a:cs typeface="Arial"/>
              </a:rPr>
              <a:t>ль</a:t>
            </a:r>
            <a:r>
              <a:rPr sz="2800" b="1" spc="-20" dirty="0" smtClean="0">
                <a:solidFill>
                  <a:srgbClr val="003265"/>
                </a:solidFill>
                <a:latin typeface="Arial"/>
                <a:cs typeface="Arial"/>
              </a:rPr>
              <a:t>ный</a:t>
            </a:r>
            <a:r>
              <a:rPr sz="2800" b="1" spc="20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800" b="1" spc="-25" dirty="0" smtClean="0">
                <a:solidFill>
                  <a:srgbClr val="003265"/>
                </a:solidFill>
                <a:latin typeface="Arial"/>
                <a:cs typeface="Arial"/>
              </a:rPr>
              <a:t>ор</a:t>
            </a:r>
            <a:r>
              <a:rPr sz="2800" b="1" spc="-15" dirty="0" smtClean="0">
                <a:solidFill>
                  <a:srgbClr val="003265"/>
                </a:solidFill>
                <a:latin typeface="Arial"/>
                <a:cs typeface="Arial"/>
              </a:rPr>
              <a:t>ган</a:t>
            </a:r>
            <a:r>
              <a:rPr sz="2800" b="1" spc="-10" dirty="0" smtClean="0">
                <a:solidFill>
                  <a:srgbClr val="003265"/>
                </a:solidFill>
                <a:latin typeface="Arial"/>
                <a:cs typeface="Arial"/>
              </a:rPr>
              <a:t>, </a:t>
            </a:r>
            <a:r>
              <a:rPr sz="2800" b="1" spc="-20" dirty="0" smtClean="0">
                <a:solidFill>
                  <a:srgbClr val="003265"/>
                </a:solidFill>
                <a:latin typeface="Arial"/>
                <a:cs typeface="Arial"/>
              </a:rPr>
              <a:t>сп</a:t>
            </a:r>
            <a:r>
              <a:rPr sz="2800" b="1" spc="-25" dirty="0" smtClean="0">
                <a:solidFill>
                  <a:srgbClr val="003265"/>
                </a:solidFill>
                <a:latin typeface="Arial"/>
                <a:cs typeface="Arial"/>
              </a:rPr>
              <a:t>о</a:t>
            </a:r>
            <a:r>
              <a:rPr sz="2800" b="1" spc="-20" dirty="0" smtClean="0">
                <a:solidFill>
                  <a:srgbClr val="003265"/>
                </a:solidFill>
                <a:latin typeface="Arial"/>
                <a:cs typeface="Arial"/>
              </a:rPr>
              <a:t>с</a:t>
            </a:r>
            <a:r>
              <a:rPr sz="2800" b="1" spc="-25" dirty="0" smtClean="0">
                <a:solidFill>
                  <a:srgbClr val="003265"/>
                </a:solidFill>
                <a:latin typeface="Arial"/>
                <a:cs typeface="Arial"/>
              </a:rPr>
              <a:t>о</a:t>
            </a:r>
            <a:r>
              <a:rPr sz="2800" b="1" spc="-20" dirty="0" smtClean="0">
                <a:solidFill>
                  <a:srgbClr val="003265"/>
                </a:solidFill>
                <a:latin typeface="Arial"/>
                <a:cs typeface="Arial"/>
              </a:rPr>
              <a:t>б</a:t>
            </a:r>
            <a:r>
              <a:rPr sz="2800" b="1" spc="-5" dirty="0" smtClean="0">
                <a:solidFill>
                  <a:srgbClr val="003265"/>
                </a:solidFill>
                <a:latin typeface="Arial"/>
                <a:cs typeface="Arial"/>
              </a:rPr>
              <a:t>с</a:t>
            </a:r>
            <a:r>
              <a:rPr sz="2800" b="1" spc="-55" dirty="0" smtClean="0">
                <a:solidFill>
                  <a:srgbClr val="003265"/>
                </a:solidFill>
                <a:latin typeface="Arial"/>
                <a:cs typeface="Arial"/>
              </a:rPr>
              <a:t>т</a:t>
            </a:r>
            <a:r>
              <a:rPr sz="2800" b="1" spc="-15" dirty="0" smtClean="0">
                <a:solidFill>
                  <a:srgbClr val="003265"/>
                </a:solidFill>
                <a:latin typeface="Arial"/>
                <a:cs typeface="Arial"/>
              </a:rPr>
              <a:t>в</a:t>
            </a:r>
            <a:r>
              <a:rPr sz="2800" b="1" spc="-30" dirty="0" smtClean="0">
                <a:solidFill>
                  <a:srgbClr val="003265"/>
                </a:solidFill>
                <a:latin typeface="Arial"/>
                <a:cs typeface="Arial"/>
              </a:rPr>
              <a:t>у</a:t>
            </a:r>
            <a:r>
              <a:rPr sz="2800" b="1" spc="-25" dirty="0" smtClean="0">
                <a:solidFill>
                  <a:srgbClr val="003265"/>
                </a:solidFill>
                <a:latin typeface="Arial"/>
                <a:cs typeface="Arial"/>
              </a:rPr>
              <a:t>ю</a:t>
            </a:r>
            <a:r>
              <a:rPr sz="2800" b="1" spc="-10" dirty="0" smtClean="0">
                <a:solidFill>
                  <a:srgbClr val="003265"/>
                </a:solidFill>
                <a:latin typeface="Arial"/>
                <a:cs typeface="Arial"/>
              </a:rPr>
              <a:t>щ</a:t>
            </a:r>
            <a:r>
              <a:rPr sz="2800" b="1" spc="-25" dirty="0" smtClean="0">
                <a:solidFill>
                  <a:srgbClr val="003265"/>
                </a:solidFill>
                <a:latin typeface="Arial"/>
                <a:cs typeface="Arial"/>
              </a:rPr>
              <a:t>и</a:t>
            </a:r>
            <a:r>
              <a:rPr sz="2800" b="1" spc="-20" dirty="0" smtClean="0">
                <a:solidFill>
                  <a:srgbClr val="003265"/>
                </a:solidFill>
                <a:latin typeface="Arial"/>
                <a:cs typeface="Arial"/>
              </a:rPr>
              <a:t>й</a:t>
            </a:r>
            <a:r>
              <a:rPr sz="2800" b="1" spc="55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800" b="1" spc="-20" dirty="0" smtClean="0">
                <a:solidFill>
                  <a:srgbClr val="6F2FA0"/>
                </a:solidFill>
                <a:latin typeface="Arial"/>
                <a:cs typeface="Arial"/>
              </a:rPr>
              <a:t>п</a:t>
            </a:r>
            <a:r>
              <a:rPr sz="2800" b="1" spc="-25" dirty="0" smtClean="0">
                <a:solidFill>
                  <a:srgbClr val="6F2FA0"/>
                </a:solidFill>
                <a:latin typeface="Arial"/>
                <a:cs typeface="Arial"/>
              </a:rPr>
              <a:t>овы</a:t>
            </a:r>
            <a:r>
              <a:rPr sz="2800" b="1" spc="-30" dirty="0" smtClean="0">
                <a:solidFill>
                  <a:srgbClr val="6F2FA0"/>
                </a:solidFill>
                <a:latin typeface="Arial"/>
                <a:cs typeface="Arial"/>
              </a:rPr>
              <a:t>ш</a:t>
            </a:r>
            <a:r>
              <a:rPr sz="2800" b="1" spc="-20" dirty="0" smtClean="0">
                <a:solidFill>
                  <a:srgbClr val="6F2FA0"/>
                </a:solidFill>
                <a:latin typeface="Arial"/>
                <a:cs typeface="Arial"/>
              </a:rPr>
              <a:t>ен</a:t>
            </a:r>
            <a:r>
              <a:rPr sz="2800" b="1" spc="-25" dirty="0" smtClean="0">
                <a:solidFill>
                  <a:srgbClr val="6F2FA0"/>
                </a:solidFill>
                <a:latin typeface="Arial"/>
                <a:cs typeface="Arial"/>
              </a:rPr>
              <a:t>ию</a:t>
            </a:r>
            <a:r>
              <a:rPr sz="2800" b="1" spc="-15" dirty="0" smtClean="0">
                <a:solidFill>
                  <a:srgbClr val="6F2FA0"/>
                </a:solidFill>
                <a:latin typeface="Arial"/>
                <a:cs typeface="Arial"/>
              </a:rPr>
              <a:t> п</a:t>
            </a:r>
            <a:r>
              <a:rPr sz="2800" b="1" spc="-25" dirty="0" smtClean="0">
                <a:solidFill>
                  <a:srgbClr val="6F2FA0"/>
                </a:solidFill>
                <a:latin typeface="Arial"/>
                <a:cs typeface="Arial"/>
              </a:rPr>
              <a:t>ро</a:t>
            </a:r>
            <a:r>
              <a:rPr sz="2800" b="1" spc="-20" dirty="0" smtClean="0">
                <a:solidFill>
                  <a:srgbClr val="6F2FA0"/>
                </a:solidFill>
                <a:latin typeface="Arial"/>
                <a:cs typeface="Arial"/>
              </a:rPr>
              <a:t>фесс</a:t>
            </a:r>
            <a:r>
              <a:rPr sz="2800" b="1" spc="-25" dirty="0" smtClean="0">
                <a:solidFill>
                  <a:srgbClr val="6F2FA0"/>
                </a:solidFill>
                <a:latin typeface="Arial"/>
                <a:cs typeface="Arial"/>
              </a:rPr>
              <a:t>ио</a:t>
            </a:r>
            <a:r>
              <a:rPr sz="2800" b="1" spc="-20" dirty="0" smtClean="0">
                <a:solidFill>
                  <a:srgbClr val="6F2FA0"/>
                </a:solidFill>
                <a:latin typeface="Arial"/>
                <a:cs typeface="Arial"/>
              </a:rPr>
              <a:t>на</a:t>
            </a:r>
            <a:r>
              <a:rPr sz="2800" b="1" spc="-25" dirty="0" smtClean="0">
                <a:solidFill>
                  <a:srgbClr val="6F2FA0"/>
                </a:solidFill>
                <a:latin typeface="Arial"/>
                <a:cs typeface="Arial"/>
              </a:rPr>
              <a:t>ль</a:t>
            </a:r>
            <a:r>
              <a:rPr sz="2800" b="1" spc="-20" dirty="0" smtClean="0">
                <a:solidFill>
                  <a:srgbClr val="6F2FA0"/>
                </a:solidFill>
                <a:latin typeface="Arial"/>
                <a:cs typeface="Arial"/>
              </a:rPr>
              <a:t>н</a:t>
            </a:r>
            <a:r>
              <a:rPr sz="2800" b="1" spc="-25" dirty="0" smtClean="0">
                <a:solidFill>
                  <a:srgbClr val="6F2FA0"/>
                </a:solidFill>
                <a:latin typeface="Arial"/>
                <a:cs typeface="Arial"/>
              </a:rPr>
              <a:t>о</a:t>
            </a:r>
            <a:r>
              <a:rPr sz="2800" b="1" spc="-20" dirty="0" smtClean="0">
                <a:solidFill>
                  <a:srgbClr val="6F2FA0"/>
                </a:solidFill>
                <a:latin typeface="Arial"/>
                <a:cs typeface="Arial"/>
              </a:rPr>
              <a:t>й</a:t>
            </a:r>
            <a:r>
              <a:rPr sz="2800" b="1" spc="45" dirty="0" smtClean="0">
                <a:solidFill>
                  <a:srgbClr val="6F2FA0"/>
                </a:solidFill>
                <a:latin typeface="Arial"/>
                <a:cs typeface="Arial"/>
              </a:rPr>
              <a:t> </a:t>
            </a:r>
            <a:r>
              <a:rPr sz="2800" b="1" spc="-30" dirty="0" smtClean="0">
                <a:solidFill>
                  <a:srgbClr val="6F2FA0"/>
                </a:solidFill>
                <a:latin typeface="Arial"/>
                <a:cs typeface="Arial"/>
              </a:rPr>
              <a:t>м</a:t>
            </a:r>
            <a:r>
              <a:rPr sz="2800" b="1" spc="-15" dirty="0" smtClean="0">
                <a:solidFill>
                  <a:srgbClr val="6F2FA0"/>
                </a:solidFill>
                <a:latin typeface="Arial"/>
                <a:cs typeface="Arial"/>
              </a:rPr>
              <a:t>о</a:t>
            </a:r>
            <a:r>
              <a:rPr sz="2800" b="1" spc="-55" dirty="0" smtClean="0">
                <a:solidFill>
                  <a:srgbClr val="6F2FA0"/>
                </a:solidFill>
                <a:latin typeface="Arial"/>
                <a:cs typeface="Arial"/>
              </a:rPr>
              <a:t>т</a:t>
            </a:r>
            <a:r>
              <a:rPr sz="2800" b="1" spc="-15" dirty="0" smtClean="0">
                <a:solidFill>
                  <a:srgbClr val="6F2FA0"/>
                </a:solidFill>
                <a:latin typeface="Arial"/>
                <a:cs typeface="Arial"/>
              </a:rPr>
              <a:t>и</a:t>
            </a:r>
            <a:r>
              <a:rPr sz="2800" b="1" spc="-25" dirty="0" smtClean="0">
                <a:solidFill>
                  <a:srgbClr val="6F2FA0"/>
                </a:solidFill>
                <a:latin typeface="Arial"/>
                <a:cs typeface="Arial"/>
              </a:rPr>
              <a:t>в</a:t>
            </a:r>
            <a:r>
              <a:rPr sz="2800" b="1" spc="-5" dirty="0" smtClean="0">
                <a:solidFill>
                  <a:srgbClr val="6F2FA0"/>
                </a:solidFill>
                <a:latin typeface="Arial"/>
                <a:cs typeface="Arial"/>
              </a:rPr>
              <a:t>а</a:t>
            </a:r>
            <a:r>
              <a:rPr sz="2800" b="1" spc="-15" dirty="0" smtClean="0">
                <a:solidFill>
                  <a:srgbClr val="6F2FA0"/>
                </a:solidFill>
                <a:latin typeface="Arial"/>
                <a:cs typeface="Arial"/>
              </a:rPr>
              <a:t>ци</a:t>
            </a:r>
            <a:r>
              <a:rPr sz="2800" b="1" spc="-30" dirty="0" smtClean="0">
                <a:solidFill>
                  <a:srgbClr val="6F2FA0"/>
                </a:solidFill>
                <a:latin typeface="Arial"/>
                <a:cs typeface="Arial"/>
              </a:rPr>
              <a:t>и</a:t>
            </a:r>
            <a:r>
              <a:rPr sz="2800" b="1" spc="-10" dirty="0" smtClean="0">
                <a:solidFill>
                  <a:srgbClr val="003265"/>
                </a:solidFill>
                <a:latin typeface="Arial"/>
                <a:cs typeface="Arial"/>
              </a:rPr>
              <a:t>, </a:t>
            </a:r>
            <a:r>
              <a:rPr sz="2800" b="1" spc="-30" dirty="0" smtClean="0">
                <a:solidFill>
                  <a:srgbClr val="FF0000"/>
                </a:solidFill>
                <a:latin typeface="Arial"/>
                <a:cs typeface="Arial"/>
              </a:rPr>
              <a:t>м</a:t>
            </a:r>
            <a:r>
              <a:rPr sz="2800" b="1" spc="-5" dirty="0" smtClean="0">
                <a:solidFill>
                  <a:srgbClr val="FF0000"/>
                </a:solidFill>
                <a:latin typeface="Arial"/>
                <a:cs typeface="Arial"/>
              </a:rPr>
              <a:t>е</a:t>
            </a:r>
            <a:r>
              <a:rPr sz="2800" b="1" spc="-65" dirty="0" smtClean="0">
                <a:solidFill>
                  <a:srgbClr val="FF0000"/>
                </a:solidFill>
                <a:latin typeface="Arial"/>
                <a:cs typeface="Arial"/>
              </a:rPr>
              <a:t>т</a:t>
            </a:r>
            <a:r>
              <a:rPr sz="2800" b="1" spc="-25" dirty="0" smtClean="0">
                <a:solidFill>
                  <a:srgbClr val="FF0000"/>
                </a:solidFill>
                <a:latin typeface="Arial"/>
                <a:cs typeface="Arial"/>
              </a:rPr>
              <a:t>о</a:t>
            </a:r>
            <a:r>
              <a:rPr sz="2800" b="1" spc="-5" dirty="0" smtClean="0">
                <a:solidFill>
                  <a:srgbClr val="FF0000"/>
                </a:solidFill>
                <a:latin typeface="Arial"/>
                <a:cs typeface="Arial"/>
              </a:rPr>
              <a:t>д</a:t>
            </a:r>
            <a:r>
              <a:rPr sz="2800" b="1" spc="-25" dirty="0" smtClean="0">
                <a:solidFill>
                  <a:srgbClr val="FF0000"/>
                </a:solidFill>
                <a:latin typeface="Arial"/>
                <a:cs typeface="Arial"/>
              </a:rPr>
              <a:t>и</a:t>
            </a:r>
            <a:r>
              <a:rPr sz="2800" b="1" spc="-10" dirty="0" smtClean="0">
                <a:solidFill>
                  <a:srgbClr val="FF0000"/>
                </a:solidFill>
                <a:latin typeface="Arial"/>
                <a:cs typeface="Arial"/>
              </a:rPr>
              <a:t>ч</a:t>
            </a:r>
            <a:r>
              <a:rPr sz="2800" b="1" spc="-15" dirty="0" smtClean="0">
                <a:solidFill>
                  <a:srgbClr val="FF0000"/>
                </a:solidFill>
                <a:latin typeface="Arial"/>
                <a:cs typeface="Arial"/>
              </a:rPr>
              <a:t>еско</a:t>
            </a:r>
            <a:r>
              <a:rPr sz="2800" b="1" spc="-20" dirty="0" smtClean="0">
                <a:solidFill>
                  <a:srgbClr val="FF0000"/>
                </a:solidFill>
                <a:latin typeface="Arial"/>
                <a:cs typeface="Arial"/>
              </a:rPr>
              <a:t>й</a:t>
            </a:r>
            <a:r>
              <a:rPr sz="2800" b="1" spc="55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800" b="1" spc="-15" dirty="0" smtClean="0">
                <a:solidFill>
                  <a:srgbClr val="FF0000"/>
                </a:solidFill>
                <a:latin typeface="Arial"/>
                <a:cs typeface="Arial"/>
              </a:rPr>
              <a:t>к</a:t>
            </a:r>
            <a:r>
              <a:rPr sz="2800" b="1" spc="-55" dirty="0" smtClean="0">
                <a:solidFill>
                  <a:srgbClr val="FF0000"/>
                </a:solidFill>
                <a:latin typeface="Arial"/>
                <a:cs typeface="Arial"/>
              </a:rPr>
              <a:t>у</a:t>
            </a:r>
            <a:r>
              <a:rPr sz="2800" b="1" spc="-25" dirty="0" smtClean="0">
                <a:solidFill>
                  <a:srgbClr val="FF0000"/>
                </a:solidFill>
                <a:latin typeface="Arial"/>
                <a:cs typeface="Arial"/>
              </a:rPr>
              <a:t>л</a:t>
            </a:r>
            <a:r>
              <a:rPr sz="2800" b="1" spc="-15" dirty="0" smtClean="0">
                <a:solidFill>
                  <a:srgbClr val="FF0000"/>
                </a:solidFill>
                <a:latin typeface="Arial"/>
                <a:cs typeface="Arial"/>
              </a:rPr>
              <a:t>ь</a:t>
            </a:r>
            <a:r>
              <a:rPr sz="2800" b="1" spc="-30" dirty="0" smtClean="0">
                <a:solidFill>
                  <a:srgbClr val="FF0000"/>
                </a:solidFill>
                <a:latin typeface="Arial"/>
                <a:cs typeface="Arial"/>
              </a:rPr>
              <a:t>т</a:t>
            </a:r>
            <a:r>
              <a:rPr sz="2800" b="1" spc="-20" dirty="0" smtClean="0">
                <a:solidFill>
                  <a:srgbClr val="FF0000"/>
                </a:solidFill>
                <a:latin typeface="Arial"/>
                <a:cs typeface="Arial"/>
              </a:rPr>
              <a:t>у</a:t>
            </a:r>
            <a:r>
              <a:rPr sz="2800" b="1" spc="-25" dirty="0" smtClean="0">
                <a:solidFill>
                  <a:srgbClr val="FF0000"/>
                </a:solidFill>
                <a:latin typeface="Arial"/>
                <a:cs typeface="Arial"/>
              </a:rPr>
              <a:t>ры</a:t>
            </a:r>
            <a:r>
              <a:rPr sz="2800" b="1" spc="5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800" b="1" spc="-20" dirty="0" smtClean="0">
                <a:solidFill>
                  <a:srgbClr val="FF0000"/>
                </a:solidFill>
                <a:latin typeface="Arial"/>
                <a:cs typeface="Arial"/>
              </a:rPr>
              <a:t>педаг</a:t>
            </a:r>
            <a:r>
              <a:rPr sz="2800" b="1" spc="-25" dirty="0" smtClean="0">
                <a:solidFill>
                  <a:srgbClr val="FF0000"/>
                </a:solidFill>
                <a:latin typeface="Arial"/>
                <a:cs typeface="Arial"/>
              </a:rPr>
              <a:t>о</a:t>
            </a:r>
            <a:r>
              <a:rPr sz="2800" b="1" spc="-15" dirty="0" smtClean="0">
                <a:solidFill>
                  <a:srgbClr val="FF0000"/>
                </a:solidFill>
                <a:latin typeface="Arial"/>
                <a:cs typeface="Arial"/>
              </a:rPr>
              <a:t>г</a:t>
            </a:r>
            <a:r>
              <a:rPr sz="2800" b="1" spc="-25" dirty="0" smtClean="0">
                <a:solidFill>
                  <a:srgbClr val="FF0000"/>
                </a:solidFill>
                <a:latin typeface="Arial"/>
                <a:cs typeface="Arial"/>
              </a:rPr>
              <a:t>о</a:t>
            </a:r>
            <a:r>
              <a:rPr sz="2800" b="1" spc="-20" dirty="0" smtClean="0">
                <a:solidFill>
                  <a:srgbClr val="FF0000"/>
                </a:solidFill>
                <a:latin typeface="Arial"/>
                <a:cs typeface="Arial"/>
              </a:rPr>
              <a:t>в</a:t>
            </a:r>
            <a:r>
              <a:rPr sz="2800" b="1" spc="15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800" b="1" spc="-20" dirty="0" smtClean="0">
                <a:solidFill>
                  <a:srgbClr val="003265"/>
                </a:solidFill>
                <a:latin typeface="Arial"/>
                <a:cs typeface="Arial"/>
              </a:rPr>
              <a:t>и</a:t>
            </a:r>
            <a:r>
              <a:rPr sz="2800" b="1" spc="-10" dirty="0" smtClean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2800" b="1" spc="-25" dirty="0" smtClean="0">
                <a:solidFill>
                  <a:srgbClr val="0032CC"/>
                </a:solidFill>
                <a:latin typeface="Arial"/>
                <a:cs typeface="Arial"/>
              </a:rPr>
              <a:t>р</a:t>
            </a:r>
            <a:r>
              <a:rPr sz="2800" b="1" spc="-15" dirty="0" smtClean="0">
                <a:solidFill>
                  <a:srgbClr val="0032CC"/>
                </a:solidFill>
                <a:latin typeface="Arial"/>
                <a:cs typeface="Arial"/>
              </a:rPr>
              <a:t>аз</a:t>
            </a:r>
            <a:r>
              <a:rPr sz="2800" b="1" spc="-25" dirty="0" smtClean="0">
                <a:solidFill>
                  <a:srgbClr val="0032CC"/>
                </a:solidFill>
                <a:latin typeface="Arial"/>
                <a:cs typeface="Arial"/>
              </a:rPr>
              <a:t>в</a:t>
            </a:r>
            <a:r>
              <a:rPr sz="2800" b="1" spc="-15" dirty="0" smtClean="0">
                <a:solidFill>
                  <a:srgbClr val="0032CC"/>
                </a:solidFill>
                <a:latin typeface="Arial"/>
                <a:cs typeface="Arial"/>
              </a:rPr>
              <a:t>и</a:t>
            </a:r>
            <a:r>
              <a:rPr sz="2800" b="1" spc="-55" dirty="0" smtClean="0">
                <a:solidFill>
                  <a:srgbClr val="0032CC"/>
                </a:solidFill>
                <a:latin typeface="Arial"/>
                <a:cs typeface="Arial"/>
              </a:rPr>
              <a:t>т</a:t>
            </a:r>
            <a:r>
              <a:rPr sz="2800" b="1" spc="-25" dirty="0" smtClean="0">
                <a:solidFill>
                  <a:srgbClr val="0032CC"/>
                </a:solidFill>
                <a:latin typeface="Arial"/>
                <a:cs typeface="Arial"/>
              </a:rPr>
              <a:t>ию</a:t>
            </a:r>
            <a:r>
              <a:rPr sz="2800" b="1" spc="55" dirty="0" smtClean="0">
                <a:solidFill>
                  <a:srgbClr val="0032CC"/>
                </a:solidFill>
                <a:latin typeface="Arial"/>
                <a:cs typeface="Arial"/>
              </a:rPr>
              <a:t> </a:t>
            </a:r>
            <a:r>
              <a:rPr sz="2800" b="1" spc="-25" dirty="0" smtClean="0">
                <a:solidFill>
                  <a:srgbClr val="0032CC"/>
                </a:solidFill>
                <a:latin typeface="Arial"/>
                <a:cs typeface="Arial"/>
              </a:rPr>
              <a:t>и</a:t>
            </a:r>
            <a:r>
              <a:rPr sz="2800" b="1" spc="-20" dirty="0" smtClean="0">
                <a:solidFill>
                  <a:srgbClr val="0032CC"/>
                </a:solidFill>
                <a:latin typeface="Arial"/>
                <a:cs typeface="Arial"/>
              </a:rPr>
              <a:t>х</a:t>
            </a:r>
            <a:r>
              <a:rPr sz="2800" b="1" spc="5" dirty="0" smtClean="0">
                <a:solidFill>
                  <a:srgbClr val="0032CC"/>
                </a:solidFill>
                <a:latin typeface="Arial"/>
                <a:cs typeface="Arial"/>
              </a:rPr>
              <a:t> </a:t>
            </a:r>
            <a:r>
              <a:rPr sz="2800" b="1" spc="-55" dirty="0" smtClean="0">
                <a:solidFill>
                  <a:srgbClr val="0032CC"/>
                </a:solidFill>
                <a:latin typeface="Arial"/>
                <a:cs typeface="Arial"/>
              </a:rPr>
              <a:t>т</a:t>
            </a:r>
            <a:r>
              <a:rPr sz="2800" b="1" spc="-15" dirty="0" smtClean="0">
                <a:solidFill>
                  <a:srgbClr val="0032CC"/>
                </a:solidFill>
                <a:latin typeface="Arial"/>
                <a:cs typeface="Arial"/>
              </a:rPr>
              <a:t>в</a:t>
            </a:r>
            <a:r>
              <a:rPr sz="2800" b="1" spc="-25" dirty="0" smtClean="0">
                <a:solidFill>
                  <a:srgbClr val="0032CC"/>
                </a:solidFill>
                <a:latin typeface="Arial"/>
                <a:cs typeface="Arial"/>
              </a:rPr>
              <a:t>о</a:t>
            </a:r>
            <a:r>
              <a:rPr sz="2800" b="1" spc="-15" dirty="0" smtClean="0">
                <a:solidFill>
                  <a:srgbClr val="0032CC"/>
                </a:solidFill>
                <a:latin typeface="Arial"/>
                <a:cs typeface="Arial"/>
              </a:rPr>
              <a:t>р</a:t>
            </a:r>
            <a:r>
              <a:rPr sz="2800" b="1" spc="-25" dirty="0" smtClean="0">
                <a:solidFill>
                  <a:srgbClr val="0032CC"/>
                </a:solidFill>
                <a:latin typeface="Arial"/>
                <a:cs typeface="Arial"/>
              </a:rPr>
              <a:t>ч</a:t>
            </a:r>
            <a:r>
              <a:rPr sz="2800" b="1" spc="-15" dirty="0" smtClean="0">
                <a:solidFill>
                  <a:srgbClr val="0032CC"/>
                </a:solidFill>
                <a:latin typeface="Arial"/>
                <a:cs typeface="Arial"/>
              </a:rPr>
              <a:t>еск</a:t>
            </a:r>
            <a:r>
              <a:rPr sz="2800" b="1" spc="-25" dirty="0" smtClean="0">
                <a:solidFill>
                  <a:srgbClr val="0032CC"/>
                </a:solidFill>
                <a:latin typeface="Arial"/>
                <a:cs typeface="Arial"/>
              </a:rPr>
              <a:t>о</a:t>
            </a:r>
            <a:r>
              <a:rPr sz="2800" b="1" spc="-5" dirty="0" smtClean="0">
                <a:solidFill>
                  <a:srgbClr val="0032CC"/>
                </a:solidFill>
                <a:latin typeface="Arial"/>
                <a:cs typeface="Arial"/>
              </a:rPr>
              <a:t>г</a:t>
            </a:r>
            <a:r>
              <a:rPr sz="2800" b="1" spc="-20" dirty="0" smtClean="0">
                <a:solidFill>
                  <a:srgbClr val="0032CC"/>
                </a:solidFill>
                <a:latin typeface="Arial"/>
                <a:cs typeface="Arial"/>
              </a:rPr>
              <a:t>о</a:t>
            </a:r>
            <a:r>
              <a:rPr sz="2800" b="1" spc="50" dirty="0" smtClean="0">
                <a:solidFill>
                  <a:srgbClr val="0032CC"/>
                </a:solidFill>
                <a:latin typeface="Arial"/>
                <a:cs typeface="Arial"/>
              </a:rPr>
              <a:t> </a:t>
            </a:r>
            <a:r>
              <a:rPr sz="2800" b="1" spc="-20" dirty="0" smtClean="0">
                <a:solidFill>
                  <a:srgbClr val="0032CC"/>
                </a:solidFill>
                <a:latin typeface="Arial"/>
                <a:cs typeface="Arial"/>
              </a:rPr>
              <a:t>п</a:t>
            </a:r>
            <a:r>
              <a:rPr sz="2800" b="1" spc="-25" dirty="0" smtClean="0">
                <a:solidFill>
                  <a:srgbClr val="0032CC"/>
                </a:solidFill>
                <a:latin typeface="Arial"/>
                <a:cs typeface="Arial"/>
              </a:rPr>
              <a:t>о</a:t>
            </a:r>
            <a:r>
              <a:rPr sz="2800" b="1" spc="-65" dirty="0" smtClean="0">
                <a:solidFill>
                  <a:srgbClr val="0032CC"/>
                </a:solidFill>
                <a:latin typeface="Arial"/>
                <a:cs typeface="Arial"/>
              </a:rPr>
              <a:t>т</a:t>
            </a:r>
            <a:r>
              <a:rPr sz="2800" b="1" spc="-20" dirty="0" smtClean="0">
                <a:solidFill>
                  <a:srgbClr val="0032CC"/>
                </a:solidFill>
                <a:latin typeface="Arial"/>
                <a:cs typeface="Arial"/>
              </a:rPr>
              <a:t>ен</a:t>
            </a:r>
            <a:r>
              <a:rPr sz="2800" b="1" spc="-15" dirty="0" smtClean="0">
                <a:solidFill>
                  <a:srgbClr val="0032CC"/>
                </a:solidFill>
                <a:latin typeface="Arial"/>
                <a:cs typeface="Arial"/>
              </a:rPr>
              <a:t>ц</a:t>
            </a:r>
            <a:r>
              <a:rPr sz="2800" b="1" spc="-25" dirty="0" smtClean="0">
                <a:solidFill>
                  <a:srgbClr val="0032CC"/>
                </a:solidFill>
                <a:latin typeface="Arial"/>
                <a:cs typeface="Arial"/>
              </a:rPr>
              <a:t>и</a:t>
            </a:r>
            <a:r>
              <a:rPr sz="2800" b="1" spc="-20" dirty="0" smtClean="0">
                <a:solidFill>
                  <a:srgbClr val="0032CC"/>
                </a:solidFill>
                <a:latin typeface="Arial"/>
                <a:cs typeface="Arial"/>
              </a:rPr>
              <a:t>а</a:t>
            </a:r>
            <a:r>
              <a:rPr sz="2800" b="1" spc="-25" dirty="0" smtClean="0">
                <a:solidFill>
                  <a:srgbClr val="0032CC"/>
                </a:solidFill>
                <a:latin typeface="Arial"/>
                <a:cs typeface="Arial"/>
              </a:rPr>
              <a:t>л</a:t>
            </a:r>
            <a:r>
              <a:rPr sz="2800" b="1" spc="-20" dirty="0" smtClean="0">
                <a:solidFill>
                  <a:srgbClr val="0032CC"/>
                </a:solidFill>
                <a:latin typeface="Arial"/>
                <a:cs typeface="Arial"/>
              </a:rPr>
              <a:t>а</a:t>
            </a:r>
            <a:r>
              <a:rPr sz="2800" b="1" spc="-10" dirty="0" smtClean="0">
                <a:solidFill>
                  <a:srgbClr val="003265"/>
                </a:solidFill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02673" y="2330195"/>
            <a:ext cx="394715" cy="320039"/>
          </a:xfrm>
          <a:custGeom>
            <a:avLst/>
            <a:gdLst/>
            <a:ahLst/>
            <a:cxnLst/>
            <a:rect l="l" t="t" r="r" b="b"/>
            <a:pathLst>
              <a:path w="394715" h="320039">
                <a:moveTo>
                  <a:pt x="394715" y="320039"/>
                </a:moveTo>
                <a:lnTo>
                  <a:pt x="394715" y="0"/>
                </a:lnTo>
                <a:lnTo>
                  <a:pt x="198119" y="0"/>
                </a:lnTo>
                <a:lnTo>
                  <a:pt x="150408" y="4649"/>
                </a:lnTo>
                <a:lnTo>
                  <a:pt x="106936" y="17858"/>
                </a:lnTo>
                <a:lnTo>
                  <a:pt x="69059" y="38514"/>
                </a:lnTo>
                <a:lnTo>
                  <a:pt x="38136" y="65507"/>
                </a:lnTo>
                <a:lnTo>
                  <a:pt x="15525" y="97726"/>
                </a:lnTo>
                <a:lnTo>
                  <a:pt x="2584" y="134060"/>
                </a:lnTo>
                <a:lnTo>
                  <a:pt x="0" y="160019"/>
                </a:lnTo>
                <a:lnTo>
                  <a:pt x="654" y="173146"/>
                </a:lnTo>
                <a:lnTo>
                  <a:pt x="10070" y="210604"/>
                </a:lnTo>
                <a:lnTo>
                  <a:pt x="29609" y="244318"/>
                </a:lnTo>
                <a:lnTo>
                  <a:pt x="57911" y="273176"/>
                </a:lnTo>
                <a:lnTo>
                  <a:pt x="93621" y="296068"/>
                </a:lnTo>
                <a:lnTo>
                  <a:pt x="135379" y="311883"/>
                </a:lnTo>
                <a:lnTo>
                  <a:pt x="181829" y="319509"/>
                </a:lnTo>
                <a:lnTo>
                  <a:pt x="198119" y="320039"/>
                </a:lnTo>
                <a:lnTo>
                  <a:pt x="394715" y="320039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004732" y="641095"/>
            <a:ext cx="6833234" cy="98869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879600" marR="12700" indent="-1867535">
              <a:lnSpc>
                <a:spcPts val="3890"/>
              </a:lnSpc>
            </a:pPr>
            <a:r>
              <a:rPr sz="3600" b="1" dirty="0" smtClean="0">
                <a:latin typeface="Arial"/>
                <a:cs typeface="Arial"/>
              </a:rPr>
              <a:t>Д</a:t>
            </a:r>
            <a:r>
              <a:rPr sz="3600" b="1" spc="-30" dirty="0" smtClean="0">
                <a:latin typeface="Arial"/>
                <a:cs typeface="Arial"/>
              </a:rPr>
              <a:t>о</a:t>
            </a:r>
            <a:r>
              <a:rPr sz="3600" b="1" spc="-5" dirty="0" smtClean="0">
                <a:latin typeface="Arial"/>
                <a:cs typeface="Arial"/>
              </a:rPr>
              <a:t>к</a:t>
            </a:r>
            <a:r>
              <a:rPr sz="3600" b="1" spc="0" dirty="0" smtClean="0">
                <a:latin typeface="Arial"/>
                <a:cs typeface="Arial"/>
              </a:rPr>
              <a:t>у</a:t>
            </a:r>
            <a:r>
              <a:rPr sz="3600" b="1" spc="-30" dirty="0" smtClean="0">
                <a:latin typeface="Arial"/>
                <a:cs typeface="Arial"/>
              </a:rPr>
              <a:t>ме</a:t>
            </a:r>
            <a:r>
              <a:rPr sz="3600" b="1" spc="-5" dirty="0" smtClean="0">
                <a:latin typeface="Arial"/>
                <a:cs typeface="Arial"/>
              </a:rPr>
              <a:t>н</a:t>
            </a:r>
            <a:r>
              <a:rPr sz="3600" b="1" spc="-20" dirty="0" smtClean="0">
                <a:latin typeface="Arial"/>
                <a:cs typeface="Arial"/>
              </a:rPr>
              <a:t>та</a:t>
            </a:r>
            <a:r>
              <a:rPr sz="3600" b="1" spc="-30" dirty="0" smtClean="0">
                <a:latin typeface="Arial"/>
                <a:cs typeface="Arial"/>
              </a:rPr>
              <a:t>ц</a:t>
            </a:r>
            <a:r>
              <a:rPr sz="3600" b="1" spc="-35" dirty="0" smtClean="0">
                <a:latin typeface="Arial"/>
                <a:cs typeface="Arial"/>
              </a:rPr>
              <a:t>и</a:t>
            </a:r>
            <a:r>
              <a:rPr sz="3600" b="1" spc="0" dirty="0" smtClean="0">
                <a:latin typeface="Arial"/>
                <a:cs typeface="Arial"/>
              </a:rPr>
              <a:t>я</a:t>
            </a:r>
            <a:r>
              <a:rPr sz="3600" b="1" spc="-5" dirty="0" smtClean="0">
                <a:latin typeface="Arial"/>
                <a:cs typeface="Arial"/>
              </a:rPr>
              <a:t> </a:t>
            </a:r>
            <a:r>
              <a:rPr sz="3600" b="1" spc="-30" dirty="0" smtClean="0">
                <a:latin typeface="Arial"/>
                <a:cs typeface="Arial"/>
              </a:rPr>
              <a:t>ме</a:t>
            </a:r>
            <a:r>
              <a:rPr sz="3600" b="1" spc="-20" dirty="0" smtClean="0">
                <a:latin typeface="Arial"/>
                <a:cs typeface="Arial"/>
              </a:rPr>
              <a:t>т</a:t>
            </a:r>
            <a:r>
              <a:rPr sz="3600" b="1" spc="-30" dirty="0" smtClean="0">
                <a:latin typeface="Arial"/>
                <a:cs typeface="Arial"/>
              </a:rPr>
              <a:t>одич</a:t>
            </a:r>
            <a:r>
              <a:rPr sz="3600" b="1" spc="0" dirty="0" smtClean="0">
                <a:latin typeface="Arial"/>
                <a:cs typeface="Arial"/>
              </a:rPr>
              <a:t>ес</a:t>
            </a:r>
            <a:r>
              <a:rPr sz="3600" b="1" spc="-5" dirty="0" smtClean="0">
                <a:latin typeface="Arial"/>
                <a:cs typeface="Arial"/>
              </a:rPr>
              <a:t>к</a:t>
            </a:r>
            <a:r>
              <a:rPr sz="3600" b="1" spc="-30" dirty="0" smtClean="0">
                <a:latin typeface="Arial"/>
                <a:cs typeface="Arial"/>
              </a:rPr>
              <a:t>о</a:t>
            </a:r>
            <a:r>
              <a:rPr sz="3600" b="1" spc="-20" dirty="0" smtClean="0">
                <a:latin typeface="Arial"/>
                <a:cs typeface="Arial"/>
              </a:rPr>
              <a:t>го</a:t>
            </a:r>
            <a:r>
              <a:rPr sz="3600" b="1" spc="-10" dirty="0" smtClean="0">
                <a:latin typeface="Arial"/>
                <a:cs typeface="Arial"/>
              </a:rPr>
              <a:t> </a:t>
            </a:r>
            <a:r>
              <a:rPr sz="3600" b="1" spc="-30" dirty="0" smtClean="0">
                <a:latin typeface="Arial"/>
                <a:cs typeface="Arial"/>
              </a:rPr>
              <a:t>об</a:t>
            </a:r>
            <a:r>
              <a:rPr sz="3600" b="1" spc="0" dirty="0" smtClean="0">
                <a:latin typeface="Arial"/>
                <a:cs typeface="Arial"/>
              </a:rPr>
              <a:t>ъ</a:t>
            </a:r>
            <a:r>
              <a:rPr sz="3600" b="1" spc="-5" dirty="0" smtClean="0">
                <a:latin typeface="Arial"/>
                <a:cs typeface="Arial"/>
              </a:rPr>
              <a:t>е</a:t>
            </a:r>
            <a:r>
              <a:rPr sz="3600" b="1" spc="-30" dirty="0" smtClean="0">
                <a:latin typeface="Arial"/>
                <a:cs typeface="Arial"/>
              </a:rPr>
              <a:t>ди</a:t>
            </a:r>
            <a:r>
              <a:rPr sz="3600" b="1" spc="-5" dirty="0" smtClean="0">
                <a:latin typeface="Arial"/>
                <a:cs typeface="Arial"/>
              </a:rPr>
              <a:t>н</a:t>
            </a:r>
            <a:r>
              <a:rPr sz="3600" b="1" spc="0" dirty="0" smtClean="0">
                <a:latin typeface="Arial"/>
                <a:cs typeface="Arial"/>
              </a:rPr>
              <a:t>е</a:t>
            </a:r>
            <a:r>
              <a:rPr sz="3600" b="1" spc="-5" dirty="0" smtClean="0">
                <a:latin typeface="Arial"/>
                <a:cs typeface="Arial"/>
              </a:rPr>
              <a:t>н</a:t>
            </a:r>
            <a:r>
              <a:rPr sz="3600" b="1" spc="-35" dirty="0" smtClean="0">
                <a:latin typeface="Arial"/>
                <a:cs typeface="Arial"/>
              </a:rPr>
              <a:t>и</a:t>
            </a:r>
            <a:r>
              <a:rPr sz="3600" b="1" spc="0" dirty="0" smtClean="0">
                <a:latin typeface="Arial"/>
                <a:cs typeface="Arial"/>
              </a:rPr>
              <a:t>я</a:t>
            </a:r>
            <a:endParaRPr sz="36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025533" y="1763267"/>
            <a:ext cx="8714231" cy="5443727"/>
          </a:xfrm>
          <a:custGeom>
            <a:avLst/>
            <a:gdLst/>
            <a:ahLst/>
            <a:cxnLst/>
            <a:rect l="l" t="t" r="r" b="b"/>
            <a:pathLst>
              <a:path w="8714231" h="5443727">
                <a:moveTo>
                  <a:pt x="0" y="0"/>
                </a:moveTo>
                <a:lnTo>
                  <a:pt x="0" y="5443727"/>
                </a:lnTo>
                <a:lnTo>
                  <a:pt x="8714231" y="5443727"/>
                </a:lnTo>
                <a:lnTo>
                  <a:pt x="8714231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241432" y="1799843"/>
            <a:ext cx="8359775" cy="51308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39065" indent="-125095">
              <a:lnSpc>
                <a:spcPct val="100000"/>
              </a:lnSpc>
              <a:buSzPct val="78571"/>
              <a:buFont typeface="Arial"/>
              <a:buAutoNum type="arabicPeriod"/>
              <a:tabLst>
                <a:tab pos="318770" algn="l"/>
                <a:tab pos="1880870" algn="l"/>
                <a:tab pos="2177415" algn="l"/>
                <a:tab pos="4102735" algn="l"/>
              </a:tabLst>
            </a:pPr>
            <a:r>
              <a:rPr sz="2100" spc="-15" dirty="0" smtClean="0">
                <a:latin typeface="Arial"/>
                <a:cs typeface="Arial"/>
              </a:rPr>
              <a:t>П</a:t>
            </a:r>
            <a:r>
              <a:rPr sz="2100" spc="-5" dirty="0" smtClean="0">
                <a:latin typeface="Arial"/>
                <a:cs typeface="Arial"/>
              </a:rPr>
              <a:t>ол</a:t>
            </a:r>
            <a:r>
              <a:rPr sz="2100" spc="-10" dirty="0" smtClean="0">
                <a:latin typeface="Arial"/>
                <a:cs typeface="Arial"/>
              </a:rPr>
              <a:t>о</a:t>
            </a:r>
            <a:r>
              <a:rPr sz="2100" spc="-15" dirty="0" smtClean="0">
                <a:latin typeface="Arial"/>
                <a:cs typeface="Arial"/>
              </a:rPr>
              <a:t>ж</a:t>
            </a:r>
            <a:r>
              <a:rPr sz="2100" spc="-5" dirty="0" smtClean="0">
                <a:latin typeface="Arial"/>
                <a:cs typeface="Arial"/>
              </a:rPr>
              <a:t>е</a:t>
            </a:r>
            <a:r>
              <a:rPr sz="2100" spc="0" dirty="0" smtClean="0">
                <a:latin typeface="Arial"/>
                <a:cs typeface="Arial"/>
              </a:rPr>
              <a:t>н</a:t>
            </a:r>
            <a:r>
              <a:rPr sz="2100" spc="-15" dirty="0" smtClean="0">
                <a:latin typeface="Arial"/>
                <a:cs typeface="Arial"/>
              </a:rPr>
              <a:t>ие	о	</a:t>
            </a:r>
            <a:r>
              <a:rPr sz="2100" spc="-20" dirty="0" smtClean="0">
                <a:latin typeface="Arial"/>
                <a:cs typeface="Arial"/>
              </a:rPr>
              <a:t>м</a:t>
            </a:r>
            <a:r>
              <a:rPr sz="2100" spc="-5" dirty="0" smtClean="0">
                <a:latin typeface="Arial"/>
                <a:cs typeface="Arial"/>
              </a:rPr>
              <a:t>етод</a:t>
            </a:r>
            <a:r>
              <a:rPr sz="2100" spc="-15" dirty="0" smtClean="0">
                <a:latin typeface="Arial"/>
                <a:cs typeface="Arial"/>
              </a:rPr>
              <a:t>и</a:t>
            </a:r>
            <a:r>
              <a:rPr sz="2100" spc="-20" dirty="0" smtClean="0">
                <a:latin typeface="Arial"/>
                <a:cs typeface="Arial"/>
              </a:rPr>
              <a:t>ч</a:t>
            </a:r>
            <a:r>
              <a:rPr sz="2100" spc="-5" dirty="0" smtClean="0">
                <a:latin typeface="Arial"/>
                <a:cs typeface="Arial"/>
              </a:rPr>
              <a:t>е</a:t>
            </a:r>
            <a:r>
              <a:rPr sz="2100" spc="5" dirty="0" smtClean="0">
                <a:latin typeface="Arial"/>
                <a:cs typeface="Arial"/>
              </a:rPr>
              <a:t>с</a:t>
            </a:r>
            <a:r>
              <a:rPr sz="2100" spc="-5" dirty="0" smtClean="0">
                <a:latin typeface="Arial"/>
                <a:cs typeface="Arial"/>
              </a:rPr>
              <a:t>ко</a:t>
            </a:r>
            <a:r>
              <a:rPr sz="2100" spc="-15" dirty="0" smtClean="0">
                <a:latin typeface="Arial"/>
                <a:cs typeface="Arial"/>
              </a:rPr>
              <a:t>м	</a:t>
            </a:r>
            <a:r>
              <a:rPr sz="2100" spc="-5" dirty="0" smtClean="0">
                <a:latin typeface="Arial"/>
                <a:cs typeface="Arial"/>
              </a:rPr>
              <a:t>о</a:t>
            </a:r>
            <a:r>
              <a:rPr sz="2100" spc="-20" dirty="0" smtClean="0">
                <a:latin typeface="Arial"/>
                <a:cs typeface="Arial"/>
              </a:rPr>
              <a:t>б</a:t>
            </a:r>
            <a:r>
              <a:rPr sz="2100" spc="-5" dirty="0" smtClean="0">
                <a:latin typeface="Arial"/>
                <a:cs typeface="Arial"/>
              </a:rPr>
              <a:t>ъед</a:t>
            </a:r>
            <a:r>
              <a:rPr sz="2100" spc="-15" dirty="0" smtClean="0">
                <a:latin typeface="Arial"/>
                <a:cs typeface="Arial"/>
              </a:rPr>
              <a:t>ин</a:t>
            </a:r>
            <a:r>
              <a:rPr sz="2100" spc="-5" dirty="0" smtClean="0">
                <a:latin typeface="Arial"/>
                <a:cs typeface="Arial"/>
              </a:rPr>
              <a:t>е</a:t>
            </a:r>
            <a:r>
              <a:rPr sz="2100" spc="0" dirty="0" smtClean="0">
                <a:latin typeface="Arial"/>
                <a:cs typeface="Arial"/>
              </a:rPr>
              <a:t>н</a:t>
            </a:r>
            <a:r>
              <a:rPr sz="2100" spc="-15" dirty="0" smtClean="0">
                <a:latin typeface="Arial"/>
                <a:cs typeface="Arial"/>
              </a:rPr>
              <a:t>ии.</a:t>
            </a:r>
            <a:endParaRPr sz="2100">
              <a:latin typeface="Arial"/>
              <a:cs typeface="Arial"/>
            </a:endParaRPr>
          </a:p>
          <a:p>
            <a:pPr marL="139065" marR="1687195" indent="-127000">
              <a:lnSpc>
                <a:spcPct val="100000"/>
              </a:lnSpc>
              <a:buSzPct val="78571"/>
              <a:buFont typeface="Arial"/>
              <a:buAutoNum type="arabicPeriod"/>
              <a:tabLst>
                <a:tab pos="265430" algn="l"/>
                <a:tab pos="437515" algn="l"/>
                <a:tab pos="1001394" algn="l"/>
                <a:tab pos="2319655" algn="l"/>
                <a:tab pos="4052570" algn="l"/>
              </a:tabLst>
            </a:pPr>
            <a:r>
              <a:rPr sz="2100" spc="0" dirty="0" smtClean="0">
                <a:latin typeface="Arial"/>
                <a:cs typeface="Arial"/>
              </a:rPr>
              <a:t>Б</a:t>
            </a:r>
            <a:r>
              <a:rPr sz="2100" spc="-5" dirty="0" smtClean="0">
                <a:latin typeface="Arial"/>
                <a:cs typeface="Arial"/>
              </a:rPr>
              <a:t>а</a:t>
            </a:r>
            <a:r>
              <a:rPr sz="2100" spc="0" dirty="0" smtClean="0">
                <a:latin typeface="Arial"/>
                <a:cs typeface="Arial"/>
              </a:rPr>
              <a:t>н</a:t>
            </a:r>
            <a:r>
              <a:rPr sz="2100" spc="-10" dirty="0" smtClean="0">
                <a:latin typeface="Arial"/>
                <a:cs typeface="Arial"/>
              </a:rPr>
              <a:t>к	</a:t>
            </a:r>
            <a:r>
              <a:rPr sz="2100" spc="-5" dirty="0" smtClean="0">
                <a:latin typeface="Arial"/>
                <a:cs typeface="Arial"/>
              </a:rPr>
              <a:t>да</a:t>
            </a:r>
            <a:r>
              <a:rPr sz="2100" spc="0" dirty="0" smtClean="0">
                <a:latin typeface="Arial"/>
                <a:cs typeface="Arial"/>
              </a:rPr>
              <a:t>нн</a:t>
            </a:r>
            <a:r>
              <a:rPr sz="2100" spc="-15" dirty="0" smtClean="0">
                <a:latin typeface="Arial"/>
                <a:cs typeface="Arial"/>
              </a:rPr>
              <a:t>ых</a:t>
            </a:r>
            <a:r>
              <a:rPr sz="2100" spc="10" dirty="0" smtClean="0">
                <a:latin typeface="Arial"/>
                <a:cs typeface="Arial"/>
              </a:rPr>
              <a:t> </a:t>
            </a:r>
            <a:r>
              <a:rPr sz="2100" spc="0" dirty="0" smtClean="0">
                <a:latin typeface="Arial"/>
                <a:cs typeface="Arial"/>
              </a:rPr>
              <a:t>о</a:t>
            </a:r>
            <a:r>
              <a:rPr sz="2100" spc="-10" dirty="0" smtClean="0">
                <a:latin typeface="Arial"/>
                <a:cs typeface="Arial"/>
              </a:rPr>
              <a:t> </a:t>
            </a:r>
            <a:r>
              <a:rPr sz="2100" spc="-15" dirty="0" smtClean="0">
                <a:latin typeface="Arial"/>
                <a:cs typeface="Arial"/>
              </a:rPr>
              <a:t>п</a:t>
            </a:r>
            <a:r>
              <a:rPr sz="2100" spc="-5" dirty="0" smtClean="0">
                <a:latin typeface="Arial"/>
                <a:cs typeface="Arial"/>
              </a:rPr>
              <a:t>еда</a:t>
            </a:r>
            <a:r>
              <a:rPr sz="2100" spc="-10" dirty="0" smtClean="0">
                <a:latin typeface="Arial"/>
                <a:cs typeface="Arial"/>
              </a:rPr>
              <a:t>г</a:t>
            </a:r>
            <a:r>
              <a:rPr sz="2100" spc="-5" dirty="0" smtClean="0">
                <a:latin typeface="Arial"/>
                <a:cs typeface="Arial"/>
              </a:rPr>
              <a:t>о</a:t>
            </a:r>
            <a:r>
              <a:rPr sz="2100" spc="-10" dirty="0" smtClean="0">
                <a:latin typeface="Arial"/>
                <a:cs typeface="Arial"/>
              </a:rPr>
              <a:t>г</a:t>
            </a:r>
            <a:r>
              <a:rPr sz="2100" spc="-5" dirty="0" smtClean="0">
                <a:latin typeface="Arial"/>
                <a:cs typeface="Arial"/>
              </a:rPr>
              <a:t>а</a:t>
            </a:r>
            <a:r>
              <a:rPr sz="2100" spc="0" dirty="0" smtClean="0">
                <a:latin typeface="Arial"/>
                <a:cs typeface="Arial"/>
              </a:rPr>
              <a:t>х</a:t>
            </a:r>
            <a:r>
              <a:rPr sz="2100" spc="-15" dirty="0" smtClean="0">
                <a:latin typeface="Arial"/>
                <a:cs typeface="Arial"/>
              </a:rPr>
              <a:t> </a:t>
            </a:r>
            <a:r>
              <a:rPr sz="2100" spc="5" dirty="0" smtClean="0">
                <a:latin typeface="Arial"/>
                <a:cs typeface="Arial"/>
              </a:rPr>
              <a:t>Д</a:t>
            </a:r>
            <a:r>
              <a:rPr sz="2100" spc="-20" dirty="0" smtClean="0">
                <a:latin typeface="Arial"/>
                <a:cs typeface="Arial"/>
              </a:rPr>
              <a:t>О	М</a:t>
            </a:r>
            <a:r>
              <a:rPr sz="2100" spc="-25" dirty="0" smtClean="0">
                <a:latin typeface="Arial"/>
                <a:cs typeface="Arial"/>
              </a:rPr>
              <a:t>О</a:t>
            </a:r>
            <a:r>
              <a:rPr sz="2100" spc="0" dirty="0" smtClean="0">
                <a:latin typeface="Arial"/>
                <a:cs typeface="Arial"/>
              </a:rPr>
              <a:t>:</a:t>
            </a:r>
            <a:r>
              <a:rPr sz="2100" spc="20" dirty="0" smtClean="0">
                <a:latin typeface="Arial"/>
                <a:cs typeface="Arial"/>
              </a:rPr>
              <a:t> </a:t>
            </a:r>
            <a:r>
              <a:rPr sz="2100" spc="-5" dirty="0" smtClean="0">
                <a:latin typeface="Arial"/>
                <a:cs typeface="Arial"/>
              </a:rPr>
              <a:t>кол</a:t>
            </a:r>
            <a:r>
              <a:rPr sz="2100" spc="-15" dirty="0" smtClean="0">
                <a:latin typeface="Arial"/>
                <a:cs typeface="Arial"/>
              </a:rPr>
              <a:t>и</a:t>
            </a:r>
            <a:r>
              <a:rPr sz="2100" spc="-20" dirty="0" smtClean="0">
                <a:latin typeface="Arial"/>
                <a:cs typeface="Arial"/>
              </a:rPr>
              <a:t>ч</a:t>
            </a:r>
            <a:r>
              <a:rPr sz="2100" spc="-5" dirty="0" smtClean="0">
                <a:latin typeface="Arial"/>
                <a:cs typeface="Arial"/>
              </a:rPr>
              <a:t>е</a:t>
            </a:r>
            <a:r>
              <a:rPr sz="2100" spc="5" dirty="0" smtClean="0">
                <a:latin typeface="Arial"/>
                <a:cs typeface="Arial"/>
              </a:rPr>
              <a:t>с</a:t>
            </a:r>
            <a:r>
              <a:rPr sz="2100" spc="-5" dirty="0" smtClean="0">
                <a:latin typeface="Arial"/>
                <a:cs typeface="Arial"/>
              </a:rPr>
              <a:t>тве</a:t>
            </a:r>
            <a:r>
              <a:rPr sz="2100" spc="0" dirty="0" smtClean="0">
                <a:latin typeface="Arial"/>
                <a:cs typeface="Arial"/>
              </a:rPr>
              <a:t>нн</a:t>
            </a:r>
            <a:r>
              <a:rPr sz="2100" spc="-15" dirty="0" smtClean="0">
                <a:latin typeface="Arial"/>
                <a:cs typeface="Arial"/>
              </a:rPr>
              <a:t>ый</a:t>
            </a:r>
            <a:r>
              <a:rPr sz="2100" spc="-10" dirty="0" smtClean="0">
                <a:latin typeface="Arial"/>
                <a:cs typeface="Arial"/>
              </a:rPr>
              <a:t> и	</a:t>
            </a:r>
            <a:r>
              <a:rPr sz="2100" spc="-5" dirty="0" smtClean="0">
                <a:latin typeface="Arial"/>
                <a:cs typeface="Arial"/>
              </a:rPr>
              <a:t>ка</a:t>
            </a:r>
            <a:r>
              <a:rPr sz="2100" spc="-20" dirty="0" smtClean="0">
                <a:latin typeface="Arial"/>
                <a:cs typeface="Arial"/>
              </a:rPr>
              <a:t>ч</a:t>
            </a:r>
            <a:r>
              <a:rPr sz="2100" spc="-5" dirty="0" smtClean="0">
                <a:latin typeface="Arial"/>
                <a:cs typeface="Arial"/>
              </a:rPr>
              <a:t>е</a:t>
            </a:r>
            <a:r>
              <a:rPr sz="2100" spc="5" dirty="0" smtClean="0">
                <a:latin typeface="Arial"/>
                <a:cs typeface="Arial"/>
              </a:rPr>
              <a:t>с</a:t>
            </a:r>
            <a:r>
              <a:rPr sz="2100" spc="-5" dirty="0" smtClean="0">
                <a:latin typeface="Arial"/>
                <a:cs typeface="Arial"/>
              </a:rPr>
              <a:t>тве</a:t>
            </a:r>
            <a:r>
              <a:rPr sz="2100" spc="0" dirty="0" smtClean="0">
                <a:latin typeface="Arial"/>
                <a:cs typeface="Arial"/>
              </a:rPr>
              <a:t>нн</a:t>
            </a:r>
            <a:r>
              <a:rPr sz="2100" spc="-15" dirty="0" smtClean="0">
                <a:latin typeface="Arial"/>
                <a:cs typeface="Arial"/>
              </a:rPr>
              <a:t>ый	</a:t>
            </a:r>
            <a:r>
              <a:rPr sz="2100" spc="5" dirty="0" smtClean="0">
                <a:latin typeface="Arial"/>
                <a:cs typeface="Arial"/>
              </a:rPr>
              <a:t>с</a:t>
            </a:r>
            <a:r>
              <a:rPr sz="2100" spc="-5" dirty="0" smtClean="0">
                <a:latin typeface="Arial"/>
                <a:cs typeface="Arial"/>
              </a:rPr>
              <a:t>о</a:t>
            </a:r>
            <a:r>
              <a:rPr sz="2100" spc="5" dirty="0" smtClean="0">
                <a:latin typeface="Arial"/>
                <a:cs typeface="Arial"/>
              </a:rPr>
              <a:t>с</a:t>
            </a:r>
            <a:r>
              <a:rPr sz="2100" spc="-5" dirty="0" smtClean="0">
                <a:latin typeface="Arial"/>
                <a:cs typeface="Arial"/>
              </a:rPr>
              <a:t>та</a:t>
            </a:r>
            <a:r>
              <a:rPr sz="2100" spc="0" dirty="0" smtClean="0">
                <a:latin typeface="Arial"/>
                <a:cs typeface="Arial"/>
              </a:rPr>
              <a:t>в</a:t>
            </a:r>
            <a:endParaRPr sz="2100">
              <a:latin typeface="Arial"/>
              <a:cs typeface="Arial"/>
            </a:endParaRPr>
          </a:p>
          <a:p>
            <a:pPr marL="139065">
              <a:lnSpc>
                <a:spcPct val="100000"/>
              </a:lnSpc>
              <a:tabLst>
                <a:tab pos="1412875" algn="l"/>
                <a:tab pos="3235325" algn="l"/>
              </a:tabLst>
            </a:pPr>
            <a:r>
              <a:rPr sz="2100" spc="-5" dirty="0" smtClean="0">
                <a:latin typeface="Arial"/>
                <a:cs typeface="Arial"/>
              </a:rPr>
              <a:t>(возра</a:t>
            </a:r>
            <a:r>
              <a:rPr sz="2100" spc="5" dirty="0" smtClean="0">
                <a:latin typeface="Arial"/>
                <a:cs typeface="Arial"/>
              </a:rPr>
              <a:t>с</a:t>
            </a:r>
            <a:r>
              <a:rPr sz="2100" spc="0" dirty="0" smtClean="0">
                <a:latin typeface="Arial"/>
                <a:cs typeface="Arial"/>
              </a:rPr>
              <a:t>т,	</a:t>
            </a:r>
            <a:r>
              <a:rPr sz="2100" spc="-5" dirty="0" smtClean="0">
                <a:latin typeface="Arial"/>
                <a:cs typeface="Arial"/>
              </a:rPr>
              <a:t>о</a:t>
            </a:r>
            <a:r>
              <a:rPr sz="2100" spc="-20" dirty="0" smtClean="0">
                <a:latin typeface="Arial"/>
                <a:cs typeface="Arial"/>
              </a:rPr>
              <a:t>б</a:t>
            </a:r>
            <a:r>
              <a:rPr sz="2100" spc="-5" dirty="0" smtClean="0">
                <a:latin typeface="Arial"/>
                <a:cs typeface="Arial"/>
              </a:rPr>
              <a:t>разова</a:t>
            </a:r>
            <a:r>
              <a:rPr sz="2100" spc="0" dirty="0" smtClean="0">
                <a:latin typeface="Arial"/>
                <a:cs typeface="Arial"/>
              </a:rPr>
              <a:t>н</a:t>
            </a:r>
            <a:r>
              <a:rPr sz="2100" spc="-15" dirty="0" smtClean="0">
                <a:latin typeface="Arial"/>
                <a:cs typeface="Arial"/>
              </a:rPr>
              <a:t>и</a:t>
            </a:r>
            <a:r>
              <a:rPr sz="2100" spc="-5" dirty="0" smtClean="0">
                <a:latin typeface="Arial"/>
                <a:cs typeface="Arial"/>
              </a:rPr>
              <a:t>е</a:t>
            </a:r>
            <a:r>
              <a:rPr sz="2100" spc="0" dirty="0" smtClean="0">
                <a:latin typeface="Arial"/>
                <a:cs typeface="Arial"/>
              </a:rPr>
              <a:t>,	</a:t>
            </a:r>
            <a:r>
              <a:rPr sz="2100" spc="5" dirty="0" smtClean="0">
                <a:latin typeface="Arial"/>
                <a:cs typeface="Arial"/>
              </a:rPr>
              <a:t>с</a:t>
            </a:r>
            <a:r>
              <a:rPr sz="2100" spc="-15" dirty="0" smtClean="0">
                <a:latin typeface="Arial"/>
                <a:cs typeface="Arial"/>
              </a:rPr>
              <a:t>п</a:t>
            </a:r>
            <a:r>
              <a:rPr sz="2100" spc="-5" dirty="0" smtClean="0">
                <a:latin typeface="Arial"/>
                <a:cs typeface="Arial"/>
              </a:rPr>
              <a:t>е</a:t>
            </a:r>
            <a:r>
              <a:rPr sz="2100" spc="-20" dirty="0" smtClean="0">
                <a:latin typeface="Arial"/>
                <a:cs typeface="Arial"/>
              </a:rPr>
              <a:t>ц</a:t>
            </a:r>
            <a:r>
              <a:rPr sz="2100" spc="-15" dirty="0" smtClean="0">
                <a:latin typeface="Arial"/>
                <a:cs typeface="Arial"/>
              </a:rPr>
              <a:t>и</a:t>
            </a:r>
            <a:r>
              <a:rPr sz="2100" spc="-5" dirty="0" smtClean="0">
                <a:latin typeface="Arial"/>
                <a:cs typeface="Arial"/>
              </a:rPr>
              <a:t>ал</a:t>
            </a:r>
            <a:r>
              <a:rPr sz="2100" spc="-20" dirty="0" smtClean="0">
                <a:latin typeface="Arial"/>
                <a:cs typeface="Arial"/>
              </a:rPr>
              <a:t>ь</a:t>
            </a:r>
            <a:r>
              <a:rPr sz="2100" spc="0" dirty="0" smtClean="0">
                <a:latin typeface="Arial"/>
                <a:cs typeface="Arial"/>
              </a:rPr>
              <a:t>н</a:t>
            </a:r>
            <a:r>
              <a:rPr sz="2100" spc="-5" dirty="0" smtClean="0">
                <a:latin typeface="Arial"/>
                <a:cs typeface="Arial"/>
              </a:rPr>
              <a:t>о</a:t>
            </a:r>
            <a:r>
              <a:rPr sz="2100" spc="5" dirty="0" smtClean="0">
                <a:latin typeface="Arial"/>
                <a:cs typeface="Arial"/>
              </a:rPr>
              <a:t>с</a:t>
            </a:r>
            <a:r>
              <a:rPr sz="2100" spc="-5" dirty="0" smtClean="0">
                <a:latin typeface="Arial"/>
                <a:cs typeface="Arial"/>
              </a:rPr>
              <a:t>т</a:t>
            </a:r>
            <a:r>
              <a:rPr sz="2100" spc="-15" dirty="0" smtClean="0">
                <a:latin typeface="Arial"/>
                <a:cs typeface="Arial"/>
              </a:rPr>
              <a:t>ь ,</a:t>
            </a:r>
            <a:r>
              <a:rPr sz="2100" spc="5" dirty="0" smtClean="0">
                <a:latin typeface="Arial"/>
                <a:cs typeface="Arial"/>
              </a:rPr>
              <a:t> </a:t>
            </a:r>
            <a:r>
              <a:rPr sz="2100" spc="-5" dirty="0" smtClean="0">
                <a:latin typeface="Arial"/>
                <a:cs typeface="Arial"/>
              </a:rPr>
              <a:t>о</a:t>
            </a:r>
            <a:r>
              <a:rPr sz="2100" spc="-20" dirty="0" smtClean="0">
                <a:latin typeface="Arial"/>
                <a:cs typeface="Arial"/>
              </a:rPr>
              <a:t>б</a:t>
            </a:r>
            <a:r>
              <a:rPr sz="2100" spc="-15" dirty="0" smtClean="0">
                <a:latin typeface="Arial"/>
                <a:cs typeface="Arial"/>
              </a:rPr>
              <a:t>щий</a:t>
            </a:r>
            <a:endParaRPr sz="2100">
              <a:latin typeface="Arial"/>
              <a:cs typeface="Arial"/>
            </a:endParaRPr>
          </a:p>
          <a:p>
            <a:pPr marL="139065" marR="653415" indent="0">
              <a:lnSpc>
                <a:spcPct val="100000"/>
              </a:lnSpc>
              <a:tabLst>
                <a:tab pos="437515" algn="l"/>
                <a:tab pos="1583690" algn="l"/>
                <a:tab pos="3164205" algn="l"/>
              </a:tabLst>
            </a:pPr>
            <a:r>
              <a:rPr sz="2100" spc="-15" dirty="0" smtClean="0">
                <a:latin typeface="Arial"/>
                <a:cs typeface="Arial"/>
              </a:rPr>
              <a:t>и	п</a:t>
            </a:r>
            <a:r>
              <a:rPr sz="2100" spc="-5" dirty="0" smtClean="0">
                <a:latin typeface="Arial"/>
                <a:cs typeface="Arial"/>
              </a:rPr>
              <a:t>еда</a:t>
            </a:r>
            <a:r>
              <a:rPr sz="2100" spc="-10" dirty="0" smtClean="0">
                <a:latin typeface="Arial"/>
                <a:cs typeface="Arial"/>
              </a:rPr>
              <a:t>г</a:t>
            </a:r>
            <a:r>
              <a:rPr sz="2100" spc="-5" dirty="0" smtClean="0">
                <a:latin typeface="Arial"/>
                <a:cs typeface="Arial"/>
              </a:rPr>
              <a:t>о</a:t>
            </a:r>
            <a:r>
              <a:rPr sz="2100" spc="-10" dirty="0" smtClean="0">
                <a:latin typeface="Arial"/>
                <a:cs typeface="Arial"/>
              </a:rPr>
              <a:t>ги</a:t>
            </a:r>
            <a:r>
              <a:rPr sz="2100" spc="-20" dirty="0" smtClean="0">
                <a:latin typeface="Arial"/>
                <a:cs typeface="Arial"/>
              </a:rPr>
              <a:t>ч</a:t>
            </a:r>
            <a:r>
              <a:rPr sz="2100" spc="-5" dirty="0" smtClean="0">
                <a:latin typeface="Arial"/>
                <a:cs typeface="Arial"/>
              </a:rPr>
              <a:t>е</a:t>
            </a:r>
            <a:r>
              <a:rPr sz="2100" spc="5" dirty="0" smtClean="0">
                <a:latin typeface="Arial"/>
                <a:cs typeface="Arial"/>
              </a:rPr>
              <a:t>с</a:t>
            </a:r>
            <a:r>
              <a:rPr sz="2100" spc="-5" dirty="0" smtClean="0">
                <a:latin typeface="Arial"/>
                <a:cs typeface="Arial"/>
              </a:rPr>
              <a:t>к</a:t>
            </a:r>
            <a:r>
              <a:rPr sz="2100" spc="-15" dirty="0" smtClean="0">
                <a:latin typeface="Arial"/>
                <a:cs typeface="Arial"/>
              </a:rPr>
              <a:t>ий</a:t>
            </a:r>
            <a:r>
              <a:rPr sz="2100" spc="-20" dirty="0" smtClean="0">
                <a:latin typeface="Arial"/>
                <a:cs typeface="Arial"/>
              </a:rPr>
              <a:t> </a:t>
            </a:r>
            <a:r>
              <a:rPr sz="2100" spc="5" dirty="0" smtClean="0">
                <a:latin typeface="Arial"/>
                <a:cs typeface="Arial"/>
              </a:rPr>
              <a:t>с</a:t>
            </a:r>
            <a:r>
              <a:rPr sz="2100" spc="-5" dirty="0" smtClean="0">
                <a:latin typeface="Arial"/>
                <a:cs typeface="Arial"/>
              </a:rPr>
              <a:t>т</a:t>
            </a:r>
            <a:r>
              <a:rPr sz="2100" spc="-10" dirty="0" smtClean="0">
                <a:latin typeface="Arial"/>
                <a:cs typeface="Arial"/>
              </a:rPr>
              <a:t>а</a:t>
            </a:r>
            <a:r>
              <a:rPr sz="2100" spc="-15" dirty="0" smtClean="0">
                <a:latin typeface="Arial"/>
                <a:cs typeface="Arial"/>
              </a:rPr>
              <a:t>ж	</a:t>
            </a:r>
            <a:r>
              <a:rPr sz="2100" spc="-5" dirty="0" smtClean="0">
                <a:latin typeface="Arial"/>
                <a:cs typeface="Arial"/>
              </a:rPr>
              <a:t>ра</a:t>
            </a:r>
            <a:r>
              <a:rPr sz="2100" spc="-20" dirty="0" smtClean="0">
                <a:latin typeface="Arial"/>
                <a:cs typeface="Arial"/>
              </a:rPr>
              <a:t>б</a:t>
            </a:r>
            <a:r>
              <a:rPr sz="2100" spc="-5" dirty="0" smtClean="0">
                <a:latin typeface="Arial"/>
                <a:cs typeface="Arial"/>
              </a:rPr>
              <a:t>от</a:t>
            </a:r>
            <a:r>
              <a:rPr sz="2100" spc="-20" dirty="0" smtClean="0">
                <a:latin typeface="Arial"/>
                <a:cs typeface="Arial"/>
              </a:rPr>
              <a:t>ы</a:t>
            </a:r>
            <a:r>
              <a:rPr sz="2100" spc="0" dirty="0" smtClean="0">
                <a:latin typeface="Arial"/>
                <a:cs typeface="Arial"/>
              </a:rPr>
              <a:t>,</a:t>
            </a:r>
            <a:r>
              <a:rPr sz="2100" spc="5" dirty="0" smtClean="0">
                <a:latin typeface="Arial"/>
                <a:cs typeface="Arial"/>
              </a:rPr>
              <a:t> </a:t>
            </a:r>
            <a:r>
              <a:rPr sz="2100" spc="-5" dirty="0" smtClean="0">
                <a:latin typeface="Arial"/>
                <a:cs typeface="Arial"/>
              </a:rPr>
              <a:t>кате</a:t>
            </a:r>
            <a:r>
              <a:rPr sz="2100" spc="-10" dirty="0" smtClean="0">
                <a:latin typeface="Arial"/>
                <a:cs typeface="Arial"/>
              </a:rPr>
              <a:t>г</a:t>
            </a:r>
            <a:r>
              <a:rPr sz="2100" spc="-5" dirty="0" smtClean="0">
                <a:latin typeface="Arial"/>
                <a:cs typeface="Arial"/>
              </a:rPr>
              <a:t>ор</a:t>
            </a:r>
            <a:r>
              <a:rPr sz="2100" spc="-15" dirty="0" smtClean="0">
                <a:latin typeface="Arial"/>
                <a:cs typeface="Arial"/>
              </a:rPr>
              <a:t>ия,</a:t>
            </a:r>
            <a:r>
              <a:rPr sz="2100" spc="-5" dirty="0" smtClean="0">
                <a:latin typeface="Arial"/>
                <a:cs typeface="Arial"/>
              </a:rPr>
              <a:t> </a:t>
            </a:r>
            <a:r>
              <a:rPr sz="2100" spc="0" dirty="0" smtClean="0">
                <a:latin typeface="Arial"/>
                <a:cs typeface="Arial"/>
              </a:rPr>
              <a:t>н</a:t>
            </a:r>
            <a:r>
              <a:rPr sz="2100" spc="-5" dirty="0" smtClean="0">
                <a:latin typeface="Arial"/>
                <a:cs typeface="Arial"/>
              </a:rPr>
              <a:t>а</a:t>
            </a:r>
            <a:r>
              <a:rPr sz="2100" spc="-10" dirty="0" smtClean="0">
                <a:latin typeface="Arial"/>
                <a:cs typeface="Arial"/>
              </a:rPr>
              <a:t>г</a:t>
            </a:r>
            <a:r>
              <a:rPr sz="2100" spc="-5" dirty="0" smtClean="0">
                <a:latin typeface="Arial"/>
                <a:cs typeface="Arial"/>
              </a:rPr>
              <a:t>рад</a:t>
            </a:r>
            <a:r>
              <a:rPr sz="2100" spc="-15" dirty="0" smtClean="0">
                <a:latin typeface="Arial"/>
                <a:cs typeface="Arial"/>
              </a:rPr>
              <a:t>ы,</a:t>
            </a:r>
            <a:r>
              <a:rPr sz="2100" spc="-5" dirty="0" smtClean="0">
                <a:latin typeface="Arial"/>
                <a:cs typeface="Arial"/>
              </a:rPr>
              <a:t> зва</a:t>
            </a:r>
            <a:r>
              <a:rPr sz="2100" spc="0" dirty="0" smtClean="0">
                <a:latin typeface="Arial"/>
                <a:cs typeface="Arial"/>
              </a:rPr>
              <a:t>н</a:t>
            </a:r>
            <a:r>
              <a:rPr sz="2100" spc="-15" dirty="0" smtClean="0">
                <a:latin typeface="Arial"/>
                <a:cs typeface="Arial"/>
              </a:rPr>
              <a:t>ия, </a:t>
            </a:r>
            <a:r>
              <a:rPr sz="2100" spc="-5" dirty="0" smtClean="0">
                <a:latin typeface="Arial"/>
                <a:cs typeface="Arial"/>
              </a:rPr>
              <a:t>до</a:t>
            </a:r>
            <a:r>
              <a:rPr sz="2100" spc="-20" dirty="0" smtClean="0">
                <a:latin typeface="Arial"/>
                <a:cs typeface="Arial"/>
              </a:rPr>
              <a:t>м</a:t>
            </a:r>
            <a:r>
              <a:rPr sz="2100" spc="-5" dirty="0" smtClean="0">
                <a:latin typeface="Arial"/>
                <a:cs typeface="Arial"/>
              </a:rPr>
              <a:t>а</a:t>
            </a:r>
            <a:r>
              <a:rPr sz="2100" spc="-10" dirty="0" smtClean="0">
                <a:latin typeface="Arial"/>
                <a:cs typeface="Arial"/>
              </a:rPr>
              <a:t>ш</a:t>
            </a:r>
            <a:r>
              <a:rPr sz="2100" spc="0" dirty="0" smtClean="0">
                <a:latin typeface="Arial"/>
                <a:cs typeface="Arial"/>
              </a:rPr>
              <a:t>н</a:t>
            </a:r>
            <a:r>
              <a:rPr sz="2100" spc="-15" dirty="0" smtClean="0">
                <a:latin typeface="Arial"/>
                <a:cs typeface="Arial"/>
              </a:rPr>
              <a:t>ий	</a:t>
            </a:r>
            <a:r>
              <a:rPr sz="2100" spc="-5" dirty="0" smtClean="0">
                <a:latin typeface="Arial"/>
                <a:cs typeface="Arial"/>
              </a:rPr>
              <a:t>теле</a:t>
            </a:r>
            <a:r>
              <a:rPr sz="2100" spc="-20" dirty="0" smtClean="0">
                <a:latin typeface="Arial"/>
                <a:cs typeface="Arial"/>
              </a:rPr>
              <a:t>ф</a:t>
            </a:r>
            <a:r>
              <a:rPr sz="2100" spc="-5" dirty="0" smtClean="0">
                <a:latin typeface="Arial"/>
                <a:cs typeface="Arial"/>
              </a:rPr>
              <a:t>о</a:t>
            </a:r>
            <a:r>
              <a:rPr sz="2100" spc="5" dirty="0" smtClean="0">
                <a:latin typeface="Arial"/>
                <a:cs typeface="Arial"/>
              </a:rPr>
              <a:t>н</a:t>
            </a:r>
            <a:r>
              <a:rPr sz="2100" spc="-5" dirty="0" smtClean="0">
                <a:latin typeface="Arial"/>
                <a:cs typeface="Arial"/>
              </a:rPr>
              <a:t>)</a:t>
            </a:r>
            <a:r>
              <a:rPr sz="2100" spc="0" dirty="0" smtClean="0">
                <a:latin typeface="Arial"/>
                <a:cs typeface="Arial"/>
              </a:rPr>
              <a:t>.</a:t>
            </a:r>
            <a:endParaRPr sz="2100">
              <a:latin typeface="Arial"/>
              <a:cs typeface="Arial"/>
            </a:endParaRPr>
          </a:p>
          <a:p>
            <a:pPr marL="393065" indent="-379730">
              <a:lnSpc>
                <a:spcPct val="100000"/>
              </a:lnSpc>
              <a:buSzPct val="78571"/>
              <a:buFont typeface="Arial"/>
              <a:buAutoNum type="arabicPeriod" startAt="3"/>
              <a:tabLst>
                <a:tab pos="393065" algn="l"/>
                <a:tab pos="1441450" algn="l"/>
                <a:tab pos="2500630" algn="l"/>
                <a:tab pos="2919730" algn="l"/>
                <a:tab pos="4539615" algn="l"/>
              </a:tabLst>
            </a:pPr>
            <a:r>
              <a:rPr sz="2100" spc="-15" dirty="0" smtClean="0">
                <a:latin typeface="Arial"/>
                <a:cs typeface="Arial"/>
              </a:rPr>
              <a:t>Ан</a:t>
            </a:r>
            <a:r>
              <a:rPr sz="2100" spc="-5" dirty="0" smtClean="0">
                <a:latin typeface="Arial"/>
                <a:cs typeface="Arial"/>
              </a:rPr>
              <a:t>ал</a:t>
            </a:r>
            <a:r>
              <a:rPr sz="2100" spc="-15" dirty="0" smtClean="0">
                <a:latin typeface="Arial"/>
                <a:cs typeface="Arial"/>
              </a:rPr>
              <a:t>из	</a:t>
            </a:r>
            <a:r>
              <a:rPr sz="2100" spc="-5" dirty="0" smtClean="0">
                <a:latin typeface="Arial"/>
                <a:cs typeface="Arial"/>
              </a:rPr>
              <a:t>ра</a:t>
            </a:r>
            <a:r>
              <a:rPr sz="2100" spc="-20" dirty="0" smtClean="0">
                <a:latin typeface="Arial"/>
                <a:cs typeface="Arial"/>
              </a:rPr>
              <a:t>б</a:t>
            </a:r>
            <a:r>
              <a:rPr sz="2100" spc="-5" dirty="0" smtClean="0">
                <a:latin typeface="Arial"/>
                <a:cs typeface="Arial"/>
              </a:rPr>
              <a:t>от</a:t>
            </a:r>
            <a:r>
              <a:rPr sz="2100" spc="-15" dirty="0" smtClean="0">
                <a:latin typeface="Arial"/>
                <a:cs typeface="Arial"/>
              </a:rPr>
              <a:t>ы	</a:t>
            </a:r>
            <a:r>
              <a:rPr sz="2100" spc="-5" dirty="0" smtClean="0">
                <a:latin typeface="Arial"/>
                <a:cs typeface="Arial"/>
              </a:rPr>
              <a:t>з</a:t>
            </a:r>
            <a:r>
              <a:rPr sz="2100" spc="0" dirty="0" smtClean="0">
                <a:latin typeface="Arial"/>
                <a:cs typeface="Arial"/>
              </a:rPr>
              <a:t>а	</a:t>
            </a:r>
            <a:r>
              <a:rPr sz="2100" spc="-15" dirty="0" smtClean="0">
                <a:latin typeface="Arial"/>
                <a:cs typeface="Arial"/>
              </a:rPr>
              <a:t>п</a:t>
            </a:r>
            <a:r>
              <a:rPr sz="2100" spc="-5" dirty="0" smtClean="0">
                <a:latin typeface="Arial"/>
                <a:cs typeface="Arial"/>
              </a:rPr>
              <a:t>ро</a:t>
            </a:r>
            <a:r>
              <a:rPr sz="2100" spc="-10" dirty="0" smtClean="0">
                <a:latin typeface="Arial"/>
                <a:cs typeface="Arial"/>
              </a:rPr>
              <a:t>ш</a:t>
            </a:r>
            <a:r>
              <a:rPr sz="2100" spc="-5" dirty="0" smtClean="0">
                <a:latin typeface="Arial"/>
                <a:cs typeface="Arial"/>
              </a:rPr>
              <a:t>ед</a:t>
            </a:r>
            <a:r>
              <a:rPr sz="2100" spc="-10" dirty="0" smtClean="0">
                <a:latin typeface="Arial"/>
                <a:cs typeface="Arial"/>
              </a:rPr>
              <a:t>ш</a:t>
            </a:r>
            <a:r>
              <a:rPr sz="2100" spc="-15" dirty="0" smtClean="0">
                <a:latin typeface="Arial"/>
                <a:cs typeface="Arial"/>
              </a:rPr>
              <a:t>ий	</a:t>
            </a:r>
            <a:r>
              <a:rPr sz="2100" spc="-10" dirty="0" smtClean="0">
                <a:latin typeface="Arial"/>
                <a:cs typeface="Arial"/>
              </a:rPr>
              <a:t>г</a:t>
            </a:r>
            <a:r>
              <a:rPr sz="2100" spc="-5" dirty="0" smtClean="0">
                <a:latin typeface="Arial"/>
                <a:cs typeface="Arial"/>
              </a:rPr>
              <a:t>о</a:t>
            </a:r>
            <a:r>
              <a:rPr sz="2100" spc="0" dirty="0" smtClean="0">
                <a:latin typeface="Arial"/>
                <a:cs typeface="Arial"/>
              </a:rPr>
              <a:t>д.</a:t>
            </a:r>
            <a:endParaRPr sz="2100">
              <a:latin typeface="Arial"/>
              <a:cs typeface="Arial"/>
            </a:endParaRPr>
          </a:p>
          <a:p>
            <a:pPr marL="318770" marR="12700" indent="-304800">
              <a:lnSpc>
                <a:spcPct val="100000"/>
              </a:lnSpc>
              <a:buSzPct val="78571"/>
              <a:buFont typeface="Arial"/>
              <a:buAutoNum type="arabicPeriod" startAt="3"/>
              <a:tabLst>
                <a:tab pos="318770" algn="l"/>
                <a:tab pos="1111250" algn="l"/>
                <a:tab pos="2089150" algn="l"/>
                <a:tab pos="5683250" algn="l"/>
              </a:tabLst>
            </a:pPr>
            <a:r>
              <a:rPr sz="2100" spc="-15" dirty="0" smtClean="0">
                <a:latin typeface="Arial"/>
                <a:cs typeface="Arial"/>
              </a:rPr>
              <a:t>Т</a:t>
            </a:r>
            <a:r>
              <a:rPr sz="2100" spc="-5" dirty="0" smtClean="0">
                <a:latin typeface="Arial"/>
                <a:cs typeface="Arial"/>
              </a:rPr>
              <a:t>е</a:t>
            </a:r>
            <a:r>
              <a:rPr sz="2100" spc="-20" dirty="0" smtClean="0">
                <a:latin typeface="Arial"/>
                <a:cs typeface="Arial"/>
              </a:rPr>
              <a:t>м</a:t>
            </a:r>
            <a:r>
              <a:rPr sz="2100" spc="0" dirty="0" smtClean="0">
                <a:latin typeface="Arial"/>
                <a:cs typeface="Arial"/>
              </a:rPr>
              <a:t>а	</a:t>
            </a:r>
            <a:r>
              <a:rPr sz="2100" spc="-5" dirty="0" smtClean="0">
                <a:latin typeface="Arial"/>
                <a:cs typeface="Arial"/>
              </a:rPr>
              <a:t>(</a:t>
            </a:r>
            <a:r>
              <a:rPr sz="2100" spc="-15" dirty="0" smtClean="0">
                <a:latin typeface="Arial"/>
                <a:cs typeface="Arial"/>
              </a:rPr>
              <a:t>п</a:t>
            </a:r>
            <a:r>
              <a:rPr sz="2100" spc="-5" dirty="0" smtClean="0">
                <a:latin typeface="Arial"/>
                <a:cs typeface="Arial"/>
              </a:rPr>
              <a:t>ро</a:t>
            </a:r>
            <a:r>
              <a:rPr sz="2100" spc="-20" dirty="0" smtClean="0">
                <a:latin typeface="Arial"/>
                <a:cs typeface="Arial"/>
              </a:rPr>
              <a:t>б</a:t>
            </a:r>
            <a:r>
              <a:rPr sz="2100" spc="-5" dirty="0" smtClean="0">
                <a:latin typeface="Arial"/>
                <a:cs typeface="Arial"/>
              </a:rPr>
              <a:t>ле</a:t>
            </a:r>
            <a:r>
              <a:rPr sz="2100" spc="-20" dirty="0" smtClean="0">
                <a:latin typeface="Arial"/>
                <a:cs typeface="Arial"/>
              </a:rPr>
              <a:t>м</a:t>
            </a:r>
            <a:r>
              <a:rPr sz="2100" spc="-5" dirty="0" smtClean="0">
                <a:latin typeface="Arial"/>
                <a:cs typeface="Arial"/>
              </a:rPr>
              <a:t>а</a:t>
            </a:r>
            <a:r>
              <a:rPr sz="2100" spc="0" dirty="0" smtClean="0">
                <a:latin typeface="Arial"/>
                <a:cs typeface="Arial"/>
              </a:rPr>
              <a:t>)</a:t>
            </a:r>
            <a:r>
              <a:rPr sz="2100" spc="10" dirty="0" smtClean="0">
                <a:latin typeface="Arial"/>
                <a:cs typeface="Arial"/>
              </a:rPr>
              <a:t> </a:t>
            </a:r>
            <a:r>
              <a:rPr sz="2100" spc="-20" dirty="0" smtClean="0">
                <a:latin typeface="Arial"/>
                <a:cs typeface="Arial"/>
              </a:rPr>
              <a:t>м</a:t>
            </a:r>
            <a:r>
              <a:rPr sz="2100" spc="-5" dirty="0" smtClean="0">
                <a:latin typeface="Arial"/>
                <a:cs typeface="Arial"/>
              </a:rPr>
              <a:t>етод</a:t>
            </a:r>
            <a:r>
              <a:rPr sz="2100" spc="-15" dirty="0" smtClean="0">
                <a:latin typeface="Arial"/>
                <a:cs typeface="Arial"/>
              </a:rPr>
              <a:t>и</a:t>
            </a:r>
            <a:r>
              <a:rPr sz="2100" spc="-20" dirty="0" smtClean="0">
                <a:latin typeface="Arial"/>
                <a:cs typeface="Arial"/>
              </a:rPr>
              <a:t>ч</a:t>
            </a:r>
            <a:r>
              <a:rPr sz="2100" spc="-5" dirty="0" smtClean="0">
                <a:latin typeface="Arial"/>
                <a:cs typeface="Arial"/>
              </a:rPr>
              <a:t>е</a:t>
            </a:r>
            <a:r>
              <a:rPr sz="2100" spc="5" dirty="0" smtClean="0">
                <a:latin typeface="Arial"/>
                <a:cs typeface="Arial"/>
              </a:rPr>
              <a:t>с</a:t>
            </a:r>
            <a:r>
              <a:rPr sz="2100" spc="-5" dirty="0" smtClean="0">
                <a:latin typeface="Arial"/>
                <a:cs typeface="Arial"/>
              </a:rPr>
              <a:t>ко</a:t>
            </a:r>
            <a:r>
              <a:rPr sz="2100" spc="-15" dirty="0" smtClean="0">
                <a:latin typeface="Arial"/>
                <a:cs typeface="Arial"/>
              </a:rPr>
              <a:t>й</a:t>
            </a:r>
            <a:r>
              <a:rPr sz="2100" spc="5" dirty="0" smtClean="0">
                <a:latin typeface="Arial"/>
                <a:cs typeface="Arial"/>
              </a:rPr>
              <a:t> </a:t>
            </a:r>
            <a:r>
              <a:rPr sz="2100" spc="-5" dirty="0" smtClean="0">
                <a:latin typeface="Arial"/>
                <a:cs typeface="Arial"/>
              </a:rPr>
              <a:t>ра</a:t>
            </a:r>
            <a:r>
              <a:rPr sz="2100" spc="-20" dirty="0" smtClean="0">
                <a:latin typeface="Arial"/>
                <a:cs typeface="Arial"/>
              </a:rPr>
              <a:t>б</a:t>
            </a:r>
            <a:r>
              <a:rPr sz="2100" spc="-5" dirty="0" smtClean="0">
                <a:latin typeface="Arial"/>
                <a:cs typeface="Arial"/>
              </a:rPr>
              <a:t>от</a:t>
            </a:r>
            <a:r>
              <a:rPr sz="2100" spc="-15" dirty="0" smtClean="0">
                <a:latin typeface="Arial"/>
                <a:cs typeface="Arial"/>
              </a:rPr>
              <a:t>ы,</a:t>
            </a:r>
            <a:r>
              <a:rPr sz="2100" spc="5" dirty="0" smtClean="0">
                <a:latin typeface="Arial"/>
                <a:cs typeface="Arial"/>
              </a:rPr>
              <a:t> </a:t>
            </a:r>
            <a:r>
              <a:rPr sz="2100" spc="-5" dirty="0" smtClean="0">
                <a:latin typeface="Arial"/>
                <a:cs typeface="Arial"/>
              </a:rPr>
              <a:t>е</a:t>
            </a:r>
            <a:r>
              <a:rPr sz="2100" spc="0" dirty="0" smtClean="0">
                <a:latin typeface="Arial"/>
                <a:cs typeface="Arial"/>
              </a:rPr>
              <a:t>ё </a:t>
            </a:r>
            <a:r>
              <a:rPr sz="2100" spc="-20" dirty="0" smtClean="0">
                <a:latin typeface="Arial"/>
                <a:cs typeface="Arial"/>
              </a:rPr>
              <a:t>ц</a:t>
            </a:r>
            <a:r>
              <a:rPr sz="2100" spc="-5" dirty="0" smtClean="0">
                <a:latin typeface="Arial"/>
                <a:cs typeface="Arial"/>
              </a:rPr>
              <a:t>ел</a:t>
            </a:r>
            <a:r>
              <a:rPr sz="2100" spc="-20" dirty="0" smtClean="0">
                <a:latin typeface="Arial"/>
                <a:cs typeface="Arial"/>
              </a:rPr>
              <a:t>ь</a:t>
            </a:r>
            <a:r>
              <a:rPr sz="2100" spc="0" dirty="0" smtClean="0">
                <a:latin typeface="Arial"/>
                <a:cs typeface="Arial"/>
              </a:rPr>
              <a:t>,</a:t>
            </a:r>
            <a:r>
              <a:rPr sz="2100" spc="5" dirty="0" smtClean="0">
                <a:latin typeface="Arial"/>
                <a:cs typeface="Arial"/>
              </a:rPr>
              <a:t> </a:t>
            </a:r>
            <a:r>
              <a:rPr sz="2100" spc="-15" dirty="0" smtClean="0">
                <a:latin typeface="Arial"/>
                <a:cs typeface="Arial"/>
              </a:rPr>
              <a:t>п</a:t>
            </a:r>
            <a:r>
              <a:rPr sz="2100" spc="-5" dirty="0" smtClean="0">
                <a:latin typeface="Arial"/>
                <a:cs typeface="Arial"/>
              </a:rPr>
              <a:t>р</a:t>
            </a:r>
            <a:r>
              <a:rPr sz="2100" spc="-15" dirty="0" smtClean="0">
                <a:latin typeface="Arial"/>
                <a:cs typeface="Arial"/>
              </a:rPr>
              <a:t>и</a:t>
            </a:r>
            <a:r>
              <a:rPr sz="2100" spc="-5" dirty="0" smtClean="0">
                <a:latin typeface="Arial"/>
                <a:cs typeface="Arial"/>
              </a:rPr>
              <a:t>ор</a:t>
            </a:r>
            <a:r>
              <a:rPr sz="2100" spc="-15" dirty="0" smtClean="0">
                <a:latin typeface="Arial"/>
                <a:cs typeface="Arial"/>
              </a:rPr>
              <a:t>и</a:t>
            </a:r>
            <a:r>
              <a:rPr sz="2100" spc="-5" dirty="0" smtClean="0">
                <a:latin typeface="Arial"/>
                <a:cs typeface="Arial"/>
              </a:rPr>
              <a:t>тет</a:t>
            </a:r>
            <a:r>
              <a:rPr sz="2100" spc="0" dirty="0" smtClean="0">
                <a:latin typeface="Arial"/>
                <a:cs typeface="Arial"/>
              </a:rPr>
              <a:t>н</a:t>
            </a:r>
            <a:r>
              <a:rPr sz="2100" spc="-15" dirty="0" smtClean="0">
                <a:latin typeface="Arial"/>
                <a:cs typeface="Arial"/>
              </a:rPr>
              <a:t>ые н</a:t>
            </a:r>
            <a:r>
              <a:rPr sz="2100" spc="-5" dirty="0" smtClean="0">
                <a:latin typeface="Arial"/>
                <a:cs typeface="Arial"/>
              </a:rPr>
              <a:t>а</a:t>
            </a:r>
            <a:r>
              <a:rPr sz="2100" spc="-15" dirty="0" smtClean="0">
                <a:latin typeface="Arial"/>
                <a:cs typeface="Arial"/>
              </a:rPr>
              <a:t>п</a:t>
            </a:r>
            <a:r>
              <a:rPr sz="2100" spc="-5" dirty="0" smtClean="0">
                <a:latin typeface="Arial"/>
                <a:cs typeface="Arial"/>
              </a:rPr>
              <a:t>равле</a:t>
            </a:r>
            <a:r>
              <a:rPr sz="2100" spc="0" dirty="0" smtClean="0">
                <a:latin typeface="Arial"/>
                <a:cs typeface="Arial"/>
              </a:rPr>
              <a:t>н</a:t>
            </a:r>
            <a:r>
              <a:rPr sz="2100" spc="-15" dirty="0" smtClean="0">
                <a:latin typeface="Arial"/>
                <a:cs typeface="Arial"/>
              </a:rPr>
              <a:t>ия	и</a:t>
            </a:r>
            <a:r>
              <a:rPr sz="2100" spc="-5" dirty="0" smtClean="0">
                <a:latin typeface="Arial"/>
                <a:cs typeface="Arial"/>
              </a:rPr>
              <a:t> зада</a:t>
            </a:r>
            <a:r>
              <a:rPr sz="2100" spc="-20" dirty="0" smtClean="0">
                <a:latin typeface="Arial"/>
                <a:cs typeface="Arial"/>
              </a:rPr>
              <a:t>ч</a:t>
            </a:r>
            <a:r>
              <a:rPr sz="2100" spc="-15" dirty="0" smtClean="0">
                <a:latin typeface="Arial"/>
                <a:cs typeface="Arial"/>
              </a:rPr>
              <a:t>и</a:t>
            </a:r>
            <a:r>
              <a:rPr sz="2100" spc="20" dirty="0" smtClean="0">
                <a:latin typeface="Arial"/>
                <a:cs typeface="Arial"/>
              </a:rPr>
              <a:t> </a:t>
            </a:r>
            <a:r>
              <a:rPr sz="2100" spc="0" dirty="0" smtClean="0">
                <a:latin typeface="Arial"/>
                <a:cs typeface="Arial"/>
              </a:rPr>
              <a:t>на н</a:t>
            </a:r>
            <a:r>
              <a:rPr sz="2100" spc="-5" dirty="0" smtClean="0">
                <a:latin typeface="Arial"/>
                <a:cs typeface="Arial"/>
              </a:rPr>
              <a:t>ов</a:t>
            </a:r>
            <a:r>
              <a:rPr sz="2100" spc="-15" dirty="0" smtClean="0">
                <a:latin typeface="Arial"/>
                <a:cs typeface="Arial"/>
              </a:rPr>
              <a:t>ый</a:t>
            </a:r>
            <a:r>
              <a:rPr sz="2100" spc="-5" dirty="0" smtClean="0">
                <a:latin typeface="Arial"/>
                <a:cs typeface="Arial"/>
              </a:rPr>
              <a:t> </a:t>
            </a:r>
            <a:r>
              <a:rPr sz="2100" spc="-10" dirty="0" smtClean="0">
                <a:latin typeface="Arial"/>
                <a:cs typeface="Arial"/>
              </a:rPr>
              <a:t>у</a:t>
            </a:r>
            <a:r>
              <a:rPr sz="2100" spc="-20" dirty="0" smtClean="0">
                <a:latin typeface="Arial"/>
                <a:cs typeface="Arial"/>
              </a:rPr>
              <a:t>ч</a:t>
            </a:r>
            <a:r>
              <a:rPr sz="2100" spc="-5" dirty="0" smtClean="0">
                <a:latin typeface="Arial"/>
                <a:cs typeface="Arial"/>
              </a:rPr>
              <a:t>е</a:t>
            </a:r>
            <a:r>
              <a:rPr sz="2100" spc="-20" dirty="0" smtClean="0">
                <a:latin typeface="Arial"/>
                <a:cs typeface="Arial"/>
              </a:rPr>
              <a:t>б</a:t>
            </a:r>
            <a:r>
              <a:rPr sz="2100" spc="0" dirty="0" smtClean="0">
                <a:latin typeface="Arial"/>
                <a:cs typeface="Arial"/>
              </a:rPr>
              <a:t>н</a:t>
            </a:r>
            <a:r>
              <a:rPr sz="2100" spc="-15" dirty="0" smtClean="0">
                <a:latin typeface="Arial"/>
                <a:cs typeface="Arial"/>
              </a:rPr>
              <a:t>ый	</a:t>
            </a:r>
            <a:r>
              <a:rPr sz="2100" spc="-10" dirty="0" smtClean="0">
                <a:latin typeface="Arial"/>
                <a:cs typeface="Arial"/>
              </a:rPr>
              <a:t>г</a:t>
            </a:r>
            <a:r>
              <a:rPr sz="2100" spc="-5" dirty="0" smtClean="0">
                <a:latin typeface="Arial"/>
                <a:cs typeface="Arial"/>
              </a:rPr>
              <a:t>од</a:t>
            </a:r>
            <a:r>
              <a:rPr sz="2100" spc="0" dirty="0" smtClean="0">
                <a:latin typeface="Arial"/>
                <a:cs typeface="Arial"/>
              </a:rPr>
              <a:t>.</a:t>
            </a:r>
            <a:endParaRPr sz="2100">
              <a:latin typeface="Arial"/>
              <a:cs typeface="Arial"/>
            </a:endParaRPr>
          </a:p>
          <a:p>
            <a:pPr marL="318770" marR="420370" indent="-304800">
              <a:lnSpc>
                <a:spcPct val="100000"/>
              </a:lnSpc>
              <a:buSzPct val="78571"/>
              <a:buFont typeface="Arial"/>
              <a:buAutoNum type="arabicPeriod" startAt="3"/>
              <a:tabLst>
                <a:tab pos="393065" algn="l"/>
                <a:tab pos="1185545" algn="l"/>
                <a:tab pos="1764664" algn="l"/>
                <a:tab pos="2209800" algn="l"/>
                <a:tab pos="5495925" algn="l"/>
                <a:tab pos="6555105" algn="l"/>
                <a:tab pos="6998334" algn="l"/>
              </a:tabLst>
            </a:pPr>
            <a:r>
              <a:rPr sz="2100" spc="-15" dirty="0" smtClean="0">
                <a:latin typeface="Arial"/>
                <a:cs typeface="Arial"/>
              </a:rPr>
              <a:t>П</a:t>
            </a:r>
            <a:r>
              <a:rPr sz="2100" spc="-5" dirty="0" smtClean="0">
                <a:latin typeface="Arial"/>
                <a:cs typeface="Arial"/>
              </a:rPr>
              <a:t>ла</a:t>
            </a:r>
            <a:r>
              <a:rPr sz="2100" spc="0" dirty="0" smtClean="0">
                <a:latin typeface="Arial"/>
                <a:cs typeface="Arial"/>
              </a:rPr>
              <a:t>н	М</a:t>
            </a:r>
            <a:r>
              <a:rPr sz="2100" spc="-20" dirty="0" smtClean="0">
                <a:latin typeface="Arial"/>
                <a:cs typeface="Arial"/>
              </a:rPr>
              <a:t>О	на	</a:t>
            </a:r>
            <a:r>
              <a:rPr sz="2100" spc="-5" dirty="0" smtClean="0">
                <a:latin typeface="Arial"/>
                <a:cs typeface="Arial"/>
              </a:rPr>
              <a:t>тек</a:t>
            </a:r>
            <a:r>
              <a:rPr sz="2100" spc="-10" dirty="0" smtClean="0">
                <a:latin typeface="Arial"/>
                <a:cs typeface="Arial"/>
              </a:rPr>
              <a:t>у</a:t>
            </a:r>
            <a:r>
              <a:rPr sz="2100" spc="-15" dirty="0" smtClean="0">
                <a:latin typeface="Arial"/>
                <a:cs typeface="Arial"/>
              </a:rPr>
              <a:t>щий</a:t>
            </a:r>
            <a:r>
              <a:rPr sz="2100" spc="5" dirty="0" smtClean="0">
                <a:latin typeface="Arial"/>
                <a:cs typeface="Arial"/>
              </a:rPr>
              <a:t> </a:t>
            </a:r>
            <a:r>
              <a:rPr sz="2100" spc="-10" dirty="0" smtClean="0">
                <a:latin typeface="Arial"/>
                <a:cs typeface="Arial"/>
              </a:rPr>
              <a:t>г</a:t>
            </a:r>
            <a:r>
              <a:rPr sz="2100" spc="-5" dirty="0" smtClean="0">
                <a:latin typeface="Arial"/>
                <a:cs typeface="Arial"/>
              </a:rPr>
              <a:t>од</a:t>
            </a:r>
            <a:r>
              <a:rPr sz="2100" spc="0" dirty="0" smtClean="0">
                <a:latin typeface="Arial"/>
                <a:cs typeface="Arial"/>
              </a:rPr>
              <a:t>.</a:t>
            </a:r>
            <a:r>
              <a:rPr sz="2100" spc="-5" dirty="0" smtClean="0">
                <a:latin typeface="Arial"/>
                <a:cs typeface="Arial"/>
              </a:rPr>
              <a:t> </a:t>
            </a:r>
            <a:r>
              <a:rPr sz="2100" spc="-15" dirty="0" smtClean="0">
                <a:latin typeface="Arial"/>
                <a:cs typeface="Arial"/>
              </a:rPr>
              <a:t>П</a:t>
            </a:r>
            <a:r>
              <a:rPr sz="2100" spc="-5" dirty="0" smtClean="0">
                <a:latin typeface="Arial"/>
                <a:cs typeface="Arial"/>
              </a:rPr>
              <a:t>ла</a:t>
            </a:r>
            <a:r>
              <a:rPr sz="2100" spc="5" dirty="0" smtClean="0">
                <a:latin typeface="Arial"/>
                <a:cs typeface="Arial"/>
              </a:rPr>
              <a:t>н</a:t>
            </a:r>
            <a:r>
              <a:rPr sz="2100" spc="0" dirty="0" smtClean="0">
                <a:latin typeface="Arial"/>
                <a:cs typeface="Arial"/>
              </a:rPr>
              <a:t>- </a:t>
            </a:r>
            <a:r>
              <a:rPr sz="2100" spc="5" dirty="0" smtClean="0">
                <a:latin typeface="Arial"/>
                <a:cs typeface="Arial"/>
              </a:rPr>
              <a:t>с</a:t>
            </a:r>
            <a:r>
              <a:rPr sz="2100" spc="-5" dirty="0" smtClean="0">
                <a:latin typeface="Arial"/>
                <a:cs typeface="Arial"/>
              </a:rPr>
              <a:t>етк</a:t>
            </a:r>
            <a:r>
              <a:rPr sz="2100" spc="0" dirty="0" smtClean="0">
                <a:latin typeface="Arial"/>
                <a:cs typeface="Arial"/>
              </a:rPr>
              <a:t>а	</a:t>
            </a:r>
            <a:r>
              <a:rPr sz="2100" spc="-5" dirty="0" smtClean="0">
                <a:latin typeface="Arial"/>
                <a:cs typeface="Arial"/>
              </a:rPr>
              <a:t>ра</a:t>
            </a:r>
            <a:r>
              <a:rPr sz="2100" spc="-20" dirty="0" smtClean="0">
                <a:latin typeface="Arial"/>
                <a:cs typeface="Arial"/>
              </a:rPr>
              <a:t>б</a:t>
            </a:r>
            <a:r>
              <a:rPr sz="2100" spc="-5" dirty="0" smtClean="0">
                <a:latin typeface="Arial"/>
                <a:cs typeface="Arial"/>
              </a:rPr>
              <a:t>от</a:t>
            </a:r>
            <a:r>
              <a:rPr sz="2100" spc="-15" dirty="0" smtClean="0">
                <a:latin typeface="Arial"/>
                <a:cs typeface="Arial"/>
              </a:rPr>
              <a:t>ы	на	</a:t>
            </a:r>
            <a:r>
              <a:rPr sz="2100" spc="-5" dirty="0" smtClean="0">
                <a:latin typeface="Arial"/>
                <a:cs typeface="Arial"/>
              </a:rPr>
              <a:t>к</a:t>
            </a:r>
            <a:r>
              <a:rPr sz="2100" spc="-10" dirty="0" smtClean="0">
                <a:latin typeface="Arial"/>
                <a:cs typeface="Arial"/>
              </a:rPr>
              <a:t>а</a:t>
            </a:r>
            <a:r>
              <a:rPr sz="2100" spc="-15" dirty="0" smtClean="0">
                <a:latin typeface="Arial"/>
                <a:cs typeface="Arial"/>
              </a:rPr>
              <a:t>ж</a:t>
            </a:r>
            <a:r>
              <a:rPr sz="2100" spc="-5" dirty="0" smtClean="0">
                <a:latin typeface="Arial"/>
                <a:cs typeface="Arial"/>
              </a:rPr>
              <a:t>д</a:t>
            </a:r>
            <a:r>
              <a:rPr sz="2100" spc="-15" dirty="0" smtClean="0">
                <a:latin typeface="Arial"/>
                <a:cs typeface="Arial"/>
              </a:rPr>
              <a:t>ый</a:t>
            </a:r>
            <a:r>
              <a:rPr sz="2100" spc="-10" dirty="0" smtClean="0">
                <a:latin typeface="Arial"/>
                <a:cs typeface="Arial"/>
              </a:rPr>
              <a:t> </a:t>
            </a:r>
            <a:r>
              <a:rPr sz="2100" spc="-20" dirty="0" smtClean="0">
                <a:latin typeface="Arial"/>
                <a:cs typeface="Arial"/>
              </a:rPr>
              <a:t>м</a:t>
            </a:r>
            <a:r>
              <a:rPr sz="2100" spc="-5" dirty="0" smtClean="0">
                <a:latin typeface="Arial"/>
                <a:cs typeface="Arial"/>
              </a:rPr>
              <a:t>е</a:t>
            </a:r>
            <a:r>
              <a:rPr sz="2100" spc="5" dirty="0" smtClean="0">
                <a:latin typeface="Arial"/>
                <a:cs typeface="Arial"/>
              </a:rPr>
              <a:t>с</a:t>
            </a:r>
            <a:r>
              <a:rPr sz="2100" spc="-15" dirty="0" smtClean="0">
                <a:latin typeface="Arial"/>
                <a:cs typeface="Arial"/>
              </a:rPr>
              <a:t>я</a:t>
            </a:r>
            <a:r>
              <a:rPr sz="2100" spc="-20" dirty="0" smtClean="0">
                <a:latin typeface="Arial"/>
                <a:cs typeface="Arial"/>
              </a:rPr>
              <a:t>ц</a:t>
            </a:r>
            <a:r>
              <a:rPr sz="2100" spc="0" dirty="0" smtClean="0">
                <a:latin typeface="Arial"/>
                <a:cs typeface="Arial"/>
              </a:rPr>
              <a:t>.</a:t>
            </a:r>
            <a:endParaRPr sz="2100">
              <a:latin typeface="Arial"/>
              <a:cs typeface="Arial"/>
            </a:endParaRPr>
          </a:p>
          <a:p>
            <a:pPr marL="393700" indent="-379730">
              <a:lnSpc>
                <a:spcPct val="100000"/>
              </a:lnSpc>
              <a:buSzPct val="78571"/>
              <a:buFont typeface="Arial"/>
              <a:buAutoNum type="arabicPeriod" startAt="3"/>
              <a:tabLst>
                <a:tab pos="393065" algn="l"/>
                <a:tab pos="1767839" algn="l"/>
                <a:tab pos="2065020" algn="l"/>
                <a:tab pos="2948940" algn="l"/>
                <a:tab pos="5306695" algn="l"/>
                <a:tab pos="6681470" algn="l"/>
              </a:tabLst>
            </a:pPr>
            <a:r>
              <a:rPr sz="2100" spc="-5" dirty="0" smtClean="0">
                <a:latin typeface="Arial"/>
                <a:cs typeface="Arial"/>
              </a:rPr>
              <a:t>Сведе</a:t>
            </a:r>
            <a:r>
              <a:rPr sz="2100" spc="0" dirty="0" smtClean="0">
                <a:latin typeface="Arial"/>
                <a:cs typeface="Arial"/>
              </a:rPr>
              <a:t>н</a:t>
            </a:r>
            <a:r>
              <a:rPr sz="2100" spc="-15" dirty="0" smtClean="0">
                <a:latin typeface="Arial"/>
                <a:cs typeface="Arial"/>
              </a:rPr>
              <a:t>ия	о	</a:t>
            </a:r>
            <a:r>
              <a:rPr sz="2100" spc="-5" dirty="0" smtClean="0">
                <a:latin typeface="Arial"/>
                <a:cs typeface="Arial"/>
              </a:rPr>
              <a:t>те</a:t>
            </a:r>
            <a:r>
              <a:rPr sz="2100" spc="-20" dirty="0" smtClean="0">
                <a:latin typeface="Arial"/>
                <a:cs typeface="Arial"/>
              </a:rPr>
              <a:t>м</a:t>
            </a:r>
            <a:r>
              <a:rPr sz="2100" spc="-5" dirty="0" smtClean="0">
                <a:latin typeface="Arial"/>
                <a:cs typeface="Arial"/>
              </a:rPr>
              <a:t>а</a:t>
            </a:r>
            <a:r>
              <a:rPr sz="2100" spc="0" dirty="0" smtClean="0">
                <a:latin typeface="Arial"/>
                <a:cs typeface="Arial"/>
              </a:rPr>
              <a:t>х	</a:t>
            </a:r>
            <a:r>
              <a:rPr sz="2100" spc="5" dirty="0" smtClean="0">
                <a:latin typeface="Arial"/>
                <a:cs typeface="Arial"/>
              </a:rPr>
              <a:t>с</a:t>
            </a:r>
            <a:r>
              <a:rPr sz="2100" spc="-5" dirty="0" smtClean="0">
                <a:latin typeface="Arial"/>
                <a:cs typeface="Arial"/>
              </a:rPr>
              <a:t>а</a:t>
            </a:r>
            <a:r>
              <a:rPr sz="2100" spc="-20" dirty="0" smtClean="0">
                <a:latin typeface="Arial"/>
                <a:cs typeface="Arial"/>
              </a:rPr>
              <a:t>м</a:t>
            </a:r>
            <a:r>
              <a:rPr sz="2100" spc="-5" dirty="0" smtClean="0">
                <a:latin typeface="Arial"/>
                <a:cs typeface="Arial"/>
              </a:rPr>
              <a:t>оо</a:t>
            </a:r>
            <a:r>
              <a:rPr sz="2100" spc="-20" dirty="0" smtClean="0">
                <a:latin typeface="Arial"/>
                <a:cs typeface="Arial"/>
              </a:rPr>
              <a:t>б</a:t>
            </a:r>
            <a:r>
              <a:rPr sz="2100" spc="-5" dirty="0" smtClean="0">
                <a:latin typeface="Arial"/>
                <a:cs typeface="Arial"/>
              </a:rPr>
              <a:t>разова</a:t>
            </a:r>
            <a:r>
              <a:rPr sz="2100" spc="0" dirty="0" smtClean="0">
                <a:latin typeface="Arial"/>
                <a:cs typeface="Arial"/>
              </a:rPr>
              <a:t>н</a:t>
            </a:r>
            <a:r>
              <a:rPr sz="2100" spc="-15" dirty="0" smtClean="0">
                <a:latin typeface="Arial"/>
                <a:cs typeface="Arial"/>
              </a:rPr>
              <a:t>ия	п</a:t>
            </a:r>
            <a:r>
              <a:rPr sz="2100" spc="-5" dirty="0" smtClean="0">
                <a:latin typeface="Arial"/>
                <a:cs typeface="Arial"/>
              </a:rPr>
              <a:t>еда</a:t>
            </a:r>
            <a:r>
              <a:rPr sz="2100" spc="-10" dirty="0" smtClean="0">
                <a:latin typeface="Arial"/>
                <a:cs typeface="Arial"/>
              </a:rPr>
              <a:t>г</a:t>
            </a:r>
            <a:r>
              <a:rPr sz="2100" spc="-5" dirty="0" smtClean="0">
                <a:latin typeface="Arial"/>
                <a:cs typeface="Arial"/>
              </a:rPr>
              <a:t>о</a:t>
            </a:r>
            <a:r>
              <a:rPr sz="2100" spc="-10" dirty="0" smtClean="0">
                <a:latin typeface="Arial"/>
                <a:cs typeface="Arial"/>
              </a:rPr>
              <a:t>г</a:t>
            </a:r>
            <a:r>
              <a:rPr sz="2100" spc="-5" dirty="0" smtClean="0">
                <a:latin typeface="Arial"/>
                <a:cs typeface="Arial"/>
              </a:rPr>
              <a:t>о</a:t>
            </a:r>
            <a:r>
              <a:rPr sz="2100" spc="0" dirty="0" smtClean="0">
                <a:latin typeface="Arial"/>
                <a:cs typeface="Arial"/>
              </a:rPr>
              <a:t>в	М</a:t>
            </a:r>
            <a:r>
              <a:rPr sz="2100" spc="-25" dirty="0" smtClean="0">
                <a:latin typeface="Arial"/>
                <a:cs typeface="Arial"/>
              </a:rPr>
              <a:t>О</a:t>
            </a:r>
            <a:r>
              <a:rPr sz="2100" spc="0" dirty="0" smtClean="0">
                <a:latin typeface="Arial"/>
                <a:cs typeface="Arial"/>
              </a:rPr>
              <a:t>.</a:t>
            </a:r>
            <a:endParaRPr sz="2100">
              <a:latin typeface="Arial"/>
              <a:cs typeface="Arial"/>
            </a:endParaRPr>
          </a:p>
          <a:p>
            <a:pPr marL="318770" marR="2065020" indent="-304800">
              <a:lnSpc>
                <a:spcPct val="100000"/>
              </a:lnSpc>
              <a:buSzPct val="78571"/>
              <a:buFont typeface="Arial"/>
              <a:buAutoNum type="arabicPeriod" startAt="3"/>
              <a:tabLst>
                <a:tab pos="393065" algn="l"/>
              </a:tabLst>
            </a:pPr>
            <a:r>
              <a:rPr sz="2100" spc="-15" dirty="0" smtClean="0">
                <a:latin typeface="Arial"/>
                <a:cs typeface="Arial"/>
              </a:rPr>
              <a:t>Г</a:t>
            </a:r>
            <a:r>
              <a:rPr sz="2100" spc="-5" dirty="0" smtClean="0">
                <a:latin typeface="Arial"/>
                <a:cs typeface="Arial"/>
              </a:rPr>
              <a:t>ра</a:t>
            </a:r>
            <a:r>
              <a:rPr sz="2100" spc="-15" dirty="0" smtClean="0">
                <a:latin typeface="Arial"/>
                <a:cs typeface="Arial"/>
              </a:rPr>
              <a:t>фик</a:t>
            </a:r>
            <a:r>
              <a:rPr sz="2100" spc="-5" dirty="0" smtClean="0">
                <a:latin typeface="Arial"/>
                <a:cs typeface="Arial"/>
              </a:rPr>
              <a:t> </a:t>
            </a:r>
            <a:r>
              <a:rPr sz="2100" spc="-15" dirty="0" smtClean="0">
                <a:latin typeface="Arial"/>
                <a:cs typeface="Arial"/>
              </a:rPr>
              <a:t>п</a:t>
            </a:r>
            <a:r>
              <a:rPr sz="2100" spc="-5" dirty="0" smtClean="0">
                <a:latin typeface="Arial"/>
                <a:cs typeface="Arial"/>
              </a:rPr>
              <a:t>роведе</a:t>
            </a:r>
            <a:r>
              <a:rPr sz="2100" spc="0" dirty="0" smtClean="0">
                <a:latin typeface="Arial"/>
                <a:cs typeface="Arial"/>
              </a:rPr>
              <a:t>н</a:t>
            </a:r>
            <a:r>
              <a:rPr sz="2100" spc="-15" dirty="0" smtClean="0">
                <a:latin typeface="Arial"/>
                <a:cs typeface="Arial"/>
              </a:rPr>
              <a:t>ия</a:t>
            </a:r>
            <a:r>
              <a:rPr sz="2100" spc="-5" dirty="0" smtClean="0">
                <a:latin typeface="Arial"/>
                <a:cs typeface="Arial"/>
              </a:rPr>
              <a:t> откр</a:t>
            </a:r>
            <a:r>
              <a:rPr sz="2100" spc="-15" dirty="0" smtClean="0">
                <a:latin typeface="Arial"/>
                <a:cs typeface="Arial"/>
              </a:rPr>
              <a:t>ы</a:t>
            </a:r>
            <a:r>
              <a:rPr sz="2100" spc="-5" dirty="0" smtClean="0">
                <a:latin typeface="Arial"/>
                <a:cs typeface="Arial"/>
              </a:rPr>
              <a:t>т</a:t>
            </a:r>
            <a:r>
              <a:rPr sz="2100" spc="-15" dirty="0" smtClean="0">
                <a:latin typeface="Arial"/>
                <a:cs typeface="Arial"/>
              </a:rPr>
              <a:t>ых</a:t>
            </a:r>
            <a:r>
              <a:rPr sz="2100" spc="5" dirty="0" smtClean="0">
                <a:latin typeface="Arial"/>
                <a:cs typeface="Arial"/>
              </a:rPr>
              <a:t> </a:t>
            </a:r>
            <a:r>
              <a:rPr sz="2100" spc="-10" dirty="0" smtClean="0">
                <a:latin typeface="Arial"/>
                <a:cs typeface="Arial"/>
              </a:rPr>
              <a:t>у</a:t>
            </a:r>
            <a:r>
              <a:rPr sz="2100" spc="-20" dirty="0" smtClean="0">
                <a:latin typeface="Arial"/>
                <a:cs typeface="Arial"/>
              </a:rPr>
              <a:t>ч</a:t>
            </a:r>
            <a:r>
              <a:rPr sz="2100" spc="-5" dirty="0" smtClean="0">
                <a:latin typeface="Arial"/>
                <a:cs typeface="Arial"/>
              </a:rPr>
              <a:t>е</a:t>
            </a:r>
            <a:r>
              <a:rPr sz="2100" spc="-20" dirty="0" smtClean="0">
                <a:latin typeface="Arial"/>
                <a:cs typeface="Arial"/>
              </a:rPr>
              <a:t>б</a:t>
            </a:r>
            <a:r>
              <a:rPr sz="2100" spc="0" dirty="0" smtClean="0">
                <a:latin typeface="Arial"/>
                <a:cs typeface="Arial"/>
              </a:rPr>
              <a:t>н</a:t>
            </a:r>
            <a:r>
              <a:rPr sz="2100" spc="-15" dirty="0" smtClean="0">
                <a:latin typeface="Arial"/>
                <a:cs typeface="Arial"/>
              </a:rPr>
              <a:t>ых</a:t>
            </a:r>
            <a:r>
              <a:rPr sz="2100" spc="10" dirty="0" smtClean="0">
                <a:latin typeface="Arial"/>
                <a:cs typeface="Arial"/>
              </a:rPr>
              <a:t> </a:t>
            </a:r>
            <a:r>
              <a:rPr sz="2100" spc="-5" dirty="0" smtClean="0">
                <a:latin typeface="Arial"/>
                <a:cs typeface="Arial"/>
              </a:rPr>
              <a:t>за</a:t>
            </a:r>
            <a:r>
              <a:rPr sz="2100" spc="0" dirty="0" smtClean="0">
                <a:latin typeface="Arial"/>
                <a:cs typeface="Arial"/>
              </a:rPr>
              <a:t>н</a:t>
            </a:r>
            <a:r>
              <a:rPr sz="2100" spc="-15" dirty="0" smtClean="0">
                <a:latin typeface="Arial"/>
                <a:cs typeface="Arial"/>
              </a:rPr>
              <a:t>я</a:t>
            </a:r>
            <a:r>
              <a:rPr sz="2100" spc="-5" dirty="0" smtClean="0">
                <a:latin typeface="Arial"/>
                <a:cs typeface="Arial"/>
              </a:rPr>
              <a:t>т</a:t>
            </a:r>
            <a:r>
              <a:rPr sz="2100" spc="-15" dirty="0" smtClean="0">
                <a:latin typeface="Arial"/>
                <a:cs typeface="Arial"/>
              </a:rPr>
              <a:t>ий</a:t>
            </a:r>
            <a:r>
              <a:rPr sz="2100" spc="-10" dirty="0" smtClean="0">
                <a:latin typeface="Arial"/>
                <a:cs typeface="Arial"/>
              </a:rPr>
              <a:t> и</a:t>
            </a:r>
            <a:r>
              <a:rPr sz="2100" spc="5" dirty="0" smtClean="0">
                <a:latin typeface="Arial"/>
                <a:cs typeface="Arial"/>
              </a:rPr>
              <a:t> </a:t>
            </a:r>
            <a:r>
              <a:rPr sz="2100" spc="-5" dirty="0" smtClean="0">
                <a:latin typeface="Arial"/>
                <a:cs typeface="Arial"/>
              </a:rPr>
              <a:t>во</a:t>
            </a:r>
            <a:r>
              <a:rPr sz="2100" spc="5" dirty="0" smtClean="0">
                <a:latin typeface="Arial"/>
                <a:cs typeface="Arial"/>
              </a:rPr>
              <a:t>с</a:t>
            </a:r>
            <a:r>
              <a:rPr sz="2100" spc="-15" dirty="0" smtClean="0">
                <a:latin typeface="Arial"/>
                <a:cs typeface="Arial"/>
              </a:rPr>
              <a:t>пи</a:t>
            </a:r>
            <a:r>
              <a:rPr sz="2100" spc="-5" dirty="0" smtClean="0">
                <a:latin typeface="Arial"/>
                <a:cs typeface="Arial"/>
              </a:rPr>
              <a:t>тател</a:t>
            </a:r>
            <a:r>
              <a:rPr sz="2100" spc="-20" dirty="0" smtClean="0">
                <a:latin typeface="Arial"/>
                <a:cs typeface="Arial"/>
              </a:rPr>
              <a:t>ь</a:t>
            </a:r>
            <a:r>
              <a:rPr sz="2100" spc="0" dirty="0" smtClean="0">
                <a:latin typeface="Arial"/>
                <a:cs typeface="Arial"/>
              </a:rPr>
              <a:t>н</a:t>
            </a:r>
            <a:r>
              <a:rPr sz="2100" spc="-15" dirty="0" smtClean="0">
                <a:latin typeface="Arial"/>
                <a:cs typeface="Arial"/>
              </a:rPr>
              <a:t>ых</a:t>
            </a:r>
            <a:r>
              <a:rPr sz="2100" spc="-5" dirty="0" smtClean="0">
                <a:latin typeface="Arial"/>
                <a:cs typeface="Arial"/>
              </a:rPr>
              <a:t> </a:t>
            </a:r>
            <a:r>
              <a:rPr sz="2100" spc="-20" dirty="0" smtClean="0">
                <a:latin typeface="Arial"/>
                <a:cs typeface="Arial"/>
              </a:rPr>
              <a:t>м</a:t>
            </a:r>
            <a:r>
              <a:rPr sz="2100" spc="-5" dirty="0" smtClean="0">
                <a:latin typeface="Arial"/>
                <a:cs typeface="Arial"/>
              </a:rPr>
              <a:t>еро</a:t>
            </a:r>
            <a:r>
              <a:rPr sz="2100" spc="-15" dirty="0" smtClean="0">
                <a:latin typeface="Arial"/>
                <a:cs typeface="Arial"/>
              </a:rPr>
              <a:t>п</a:t>
            </a:r>
            <a:r>
              <a:rPr sz="2100" spc="-5" dirty="0" smtClean="0">
                <a:latin typeface="Arial"/>
                <a:cs typeface="Arial"/>
              </a:rPr>
              <a:t>р</a:t>
            </a:r>
            <a:r>
              <a:rPr sz="2100" spc="-15" dirty="0" smtClean="0">
                <a:latin typeface="Arial"/>
                <a:cs typeface="Arial"/>
              </a:rPr>
              <a:t>ия</a:t>
            </a:r>
            <a:r>
              <a:rPr sz="2100" spc="-5" dirty="0" smtClean="0">
                <a:latin typeface="Arial"/>
                <a:cs typeface="Arial"/>
              </a:rPr>
              <a:t>т</a:t>
            </a:r>
            <a:r>
              <a:rPr sz="2100" spc="-15" dirty="0" smtClean="0">
                <a:latin typeface="Arial"/>
                <a:cs typeface="Arial"/>
              </a:rPr>
              <a:t>и</a:t>
            </a:r>
            <a:r>
              <a:rPr sz="2100" spc="-20" dirty="0" smtClean="0">
                <a:latin typeface="Arial"/>
                <a:cs typeface="Arial"/>
              </a:rPr>
              <a:t>й</a:t>
            </a:r>
            <a:r>
              <a:rPr sz="2100" spc="0" dirty="0" smtClean="0">
                <a:latin typeface="Arial"/>
                <a:cs typeface="Arial"/>
              </a:rPr>
              <a:t>.</a:t>
            </a:r>
            <a:endParaRPr sz="2100">
              <a:latin typeface="Arial"/>
              <a:cs typeface="Arial"/>
            </a:endParaRPr>
          </a:p>
          <a:p>
            <a:pPr marL="393700" indent="-379730">
              <a:lnSpc>
                <a:spcPct val="100000"/>
              </a:lnSpc>
              <a:buSzPct val="78571"/>
              <a:buFont typeface="Arial"/>
              <a:buAutoNum type="arabicPeriod" startAt="3"/>
              <a:tabLst>
                <a:tab pos="393065" algn="l"/>
                <a:tab pos="2002155" algn="l"/>
              </a:tabLst>
            </a:pPr>
            <a:r>
              <a:rPr sz="2100" spc="-15" dirty="0" smtClean="0">
                <a:latin typeface="Arial"/>
                <a:cs typeface="Arial"/>
              </a:rPr>
              <a:t>Р</a:t>
            </a:r>
            <a:r>
              <a:rPr sz="2100" spc="-5" dirty="0" smtClean="0">
                <a:latin typeface="Arial"/>
                <a:cs typeface="Arial"/>
              </a:rPr>
              <a:t>ез</a:t>
            </a:r>
            <a:r>
              <a:rPr sz="2100" spc="-10" dirty="0" smtClean="0">
                <a:latin typeface="Arial"/>
                <a:cs typeface="Arial"/>
              </a:rPr>
              <a:t>у</a:t>
            </a:r>
            <a:r>
              <a:rPr sz="2100" spc="-5" dirty="0" smtClean="0">
                <a:latin typeface="Arial"/>
                <a:cs typeface="Arial"/>
              </a:rPr>
              <a:t>л</a:t>
            </a:r>
            <a:r>
              <a:rPr sz="2100" spc="-20" dirty="0" smtClean="0">
                <a:latin typeface="Arial"/>
                <a:cs typeface="Arial"/>
              </a:rPr>
              <a:t>ь</a:t>
            </a:r>
            <a:r>
              <a:rPr sz="2100" spc="-5" dirty="0" smtClean="0">
                <a:latin typeface="Arial"/>
                <a:cs typeface="Arial"/>
              </a:rPr>
              <a:t>тат</a:t>
            </a:r>
            <a:r>
              <a:rPr sz="2100" spc="-15" dirty="0" smtClean="0">
                <a:latin typeface="Arial"/>
                <a:cs typeface="Arial"/>
              </a:rPr>
              <a:t>ы	</a:t>
            </a:r>
            <a:r>
              <a:rPr sz="2100" spc="-5" dirty="0" smtClean="0">
                <a:latin typeface="Arial"/>
                <a:cs typeface="Arial"/>
              </a:rPr>
              <a:t>ко</a:t>
            </a:r>
            <a:r>
              <a:rPr sz="2100" spc="0" dirty="0" smtClean="0">
                <a:latin typeface="Arial"/>
                <a:cs typeface="Arial"/>
              </a:rPr>
              <a:t>н</a:t>
            </a:r>
            <a:r>
              <a:rPr sz="2100" spc="-5" dirty="0" smtClean="0">
                <a:latin typeface="Arial"/>
                <a:cs typeface="Arial"/>
              </a:rPr>
              <a:t>трол</a:t>
            </a:r>
            <a:r>
              <a:rPr sz="2100" spc="-10" dirty="0" smtClean="0">
                <a:latin typeface="Arial"/>
                <a:cs typeface="Arial"/>
              </a:rPr>
              <a:t>я</a:t>
            </a:r>
            <a:r>
              <a:rPr sz="2100" spc="0" dirty="0" smtClean="0">
                <a:latin typeface="Arial"/>
                <a:cs typeface="Arial"/>
              </a:rPr>
              <a:t>.</a:t>
            </a:r>
            <a:endParaRPr sz="2100">
              <a:latin typeface="Arial"/>
              <a:cs typeface="Arial"/>
            </a:endParaRPr>
          </a:p>
          <a:p>
            <a:pPr marL="393700" indent="-379730">
              <a:lnSpc>
                <a:spcPct val="100000"/>
              </a:lnSpc>
              <a:buSzPct val="78571"/>
              <a:buFont typeface="Arial"/>
              <a:buAutoNum type="arabicPeriod" startAt="3"/>
              <a:tabLst>
                <a:tab pos="393065" algn="l"/>
                <a:tab pos="1912620" algn="l"/>
              </a:tabLst>
            </a:pPr>
            <a:r>
              <a:rPr sz="2100" spc="-15" dirty="0" smtClean="0">
                <a:latin typeface="Arial"/>
                <a:cs typeface="Arial"/>
              </a:rPr>
              <a:t>П</a:t>
            </a:r>
            <a:r>
              <a:rPr sz="2100" spc="-5" dirty="0" smtClean="0">
                <a:latin typeface="Arial"/>
                <a:cs typeface="Arial"/>
              </a:rPr>
              <a:t>ротокол</a:t>
            </a:r>
            <a:r>
              <a:rPr sz="2100" spc="-15" dirty="0" smtClean="0">
                <a:latin typeface="Arial"/>
                <a:cs typeface="Arial"/>
              </a:rPr>
              <a:t>ы	</a:t>
            </a:r>
            <a:r>
              <a:rPr sz="2100" spc="-5" dirty="0" smtClean="0">
                <a:latin typeface="Arial"/>
                <a:cs typeface="Arial"/>
              </a:rPr>
              <a:t>за</a:t>
            </a:r>
            <a:r>
              <a:rPr sz="2100" spc="5" dirty="0" smtClean="0">
                <a:latin typeface="Arial"/>
                <a:cs typeface="Arial"/>
              </a:rPr>
              <a:t>с</a:t>
            </a:r>
            <a:r>
              <a:rPr sz="2100" spc="-5" dirty="0" smtClean="0">
                <a:latin typeface="Arial"/>
                <a:cs typeface="Arial"/>
              </a:rPr>
              <a:t>еда</a:t>
            </a:r>
            <a:r>
              <a:rPr sz="2100" spc="0" dirty="0" smtClean="0">
                <a:latin typeface="Arial"/>
                <a:cs typeface="Arial"/>
              </a:rPr>
              <a:t>н</a:t>
            </a:r>
            <a:r>
              <a:rPr sz="2100" spc="-15" dirty="0" smtClean="0">
                <a:latin typeface="Arial"/>
                <a:cs typeface="Arial"/>
              </a:rPr>
              <a:t>ий</a:t>
            </a:r>
            <a:r>
              <a:rPr sz="2100" spc="-5" dirty="0" smtClean="0">
                <a:latin typeface="Arial"/>
                <a:cs typeface="Arial"/>
              </a:rPr>
              <a:t> </a:t>
            </a:r>
            <a:r>
              <a:rPr sz="2100" spc="0" dirty="0" smtClean="0">
                <a:latin typeface="Arial"/>
                <a:cs typeface="Arial"/>
              </a:rPr>
              <a:t>М</a:t>
            </a:r>
            <a:r>
              <a:rPr sz="2100" spc="-25" dirty="0" smtClean="0">
                <a:latin typeface="Arial"/>
                <a:cs typeface="Arial"/>
              </a:rPr>
              <a:t>О</a:t>
            </a:r>
            <a:r>
              <a:rPr sz="2100" spc="0" dirty="0" smtClean="0">
                <a:latin typeface="Arial"/>
                <a:cs typeface="Arial"/>
              </a:rPr>
              <a:t>.</a:t>
            </a:r>
            <a:endParaRPr sz="2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83673" y="2330195"/>
            <a:ext cx="7010399" cy="318515"/>
          </a:xfrm>
          <a:custGeom>
            <a:avLst/>
            <a:gdLst/>
            <a:ahLst/>
            <a:cxnLst/>
            <a:rect l="l" t="t" r="r" b="b"/>
            <a:pathLst>
              <a:path w="7010399" h="318515">
                <a:moveTo>
                  <a:pt x="0" y="0"/>
                </a:moveTo>
                <a:lnTo>
                  <a:pt x="0" y="318515"/>
                </a:lnTo>
                <a:lnTo>
                  <a:pt x="7010399" y="318515"/>
                </a:lnTo>
                <a:lnTo>
                  <a:pt x="701039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02673" y="2330195"/>
            <a:ext cx="394715" cy="320039"/>
          </a:xfrm>
          <a:custGeom>
            <a:avLst/>
            <a:gdLst/>
            <a:ahLst/>
            <a:cxnLst/>
            <a:rect l="l" t="t" r="r" b="b"/>
            <a:pathLst>
              <a:path w="394715" h="320039">
                <a:moveTo>
                  <a:pt x="394715" y="320039"/>
                </a:moveTo>
                <a:lnTo>
                  <a:pt x="394715" y="0"/>
                </a:lnTo>
                <a:lnTo>
                  <a:pt x="198119" y="0"/>
                </a:lnTo>
                <a:lnTo>
                  <a:pt x="150408" y="4649"/>
                </a:lnTo>
                <a:lnTo>
                  <a:pt x="106936" y="17858"/>
                </a:lnTo>
                <a:lnTo>
                  <a:pt x="69059" y="38514"/>
                </a:lnTo>
                <a:lnTo>
                  <a:pt x="38136" y="65507"/>
                </a:lnTo>
                <a:lnTo>
                  <a:pt x="15525" y="97726"/>
                </a:lnTo>
                <a:lnTo>
                  <a:pt x="2584" y="134060"/>
                </a:lnTo>
                <a:lnTo>
                  <a:pt x="0" y="160019"/>
                </a:lnTo>
                <a:lnTo>
                  <a:pt x="654" y="173146"/>
                </a:lnTo>
                <a:lnTo>
                  <a:pt x="10070" y="210604"/>
                </a:lnTo>
                <a:lnTo>
                  <a:pt x="29609" y="244318"/>
                </a:lnTo>
                <a:lnTo>
                  <a:pt x="57911" y="273176"/>
                </a:lnTo>
                <a:lnTo>
                  <a:pt x="93621" y="296068"/>
                </a:lnTo>
                <a:lnTo>
                  <a:pt x="135379" y="311883"/>
                </a:lnTo>
                <a:lnTo>
                  <a:pt x="181829" y="319509"/>
                </a:lnTo>
                <a:lnTo>
                  <a:pt x="198119" y="320039"/>
                </a:lnTo>
                <a:lnTo>
                  <a:pt x="394715" y="320039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1799" rIns="0" bIns="0" rtlCol="0">
            <a:noAutofit/>
          </a:bodyPr>
          <a:lstStyle/>
          <a:p>
            <a:pPr marL="605790">
              <a:lnSpc>
                <a:spcPct val="100000"/>
              </a:lnSpc>
            </a:pPr>
            <a:r>
              <a:rPr sz="3600" b="1" spc="-35" dirty="0" smtClean="0">
                <a:latin typeface="Arial"/>
                <a:cs typeface="Arial"/>
              </a:rPr>
              <a:t>О</a:t>
            </a:r>
            <a:r>
              <a:rPr sz="3600" b="1" spc="0" dirty="0" smtClean="0">
                <a:latin typeface="Arial"/>
                <a:cs typeface="Arial"/>
              </a:rPr>
              <a:t>с</a:t>
            </a:r>
            <a:r>
              <a:rPr sz="3600" b="1" spc="-5" dirty="0" smtClean="0">
                <a:latin typeface="Arial"/>
                <a:cs typeface="Arial"/>
              </a:rPr>
              <a:t>н</a:t>
            </a:r>
            <a:r>
              <a:rPr sz="3600" b="1" spc="-30" dirty="0" smtClean="0">
                <a:latin typeface="Arial"/>
                <a:cs typeface="Arial"/>
              </a:rPr>
              <a:t>ов</a:t>
            </a:r>
            <a:r>
              <a:rPr sz="3600" b="1" spc="-5" dirty="0" smtClean="0">
                <a:latin typeface="Arial"/>
                <a:cs typeface="Arial"/>
              </a:rPr>
              <a:t>ны</a:t>
            </a:r>
            <a:r>
              <a:rPr sz="3600" b="1" spc="0" dirty="0" smtClean="0">
                <a:latin typeface="Arial"/>
                <a:cs typeface="Arial"/>
              </a:rPr>
              <a:t>е</a:t>
            </a:r>
            <a:r>
              <a:rPr sz="3600" b="1" spc="5" dirty="0" smtClean="0">
                <a:latin typeface="Arial"/>
                <a:cs typeface="Arial"/>
              </a:rPr>
              <a:t> ф</a:t>
            </a:r>
            <a:r>
              <a:rPr sz="3600" b="1" spc="-30" dirty="0" smtClean="0">
                <a:latin typeface="Arial"/>
                <a:cs typeface="Arial"/>
              </a:rPr>
              <a:t>ормы р</a:t>
            </a:r>
            <a:r>
              <a:rPr sz="3600" b="1" spc="0" dirty="0" smtClean="0">
                <a:latin typeface="Arial"/>
                <a:cs typeface="Arial"/>
              </a:rPr>
              <a:t>а</a:t>
            </a:r>
            <a:r>
              <a:rPr sz="3600" b="1" spc="-30" dirty="0" smtClean="0">
                <a:latin typeface="Arial"/>
                <a:cs typeface="Arial"/>
              </a:rPr>
              <a:t>бо</a:t>
            </a:r>
            <a:r>
              <a:rPr sz="3600" b="1" spc="-20" dirty="0" smtClean="0">
                <a:latin typeface="Arial"/>
                <a:cs typeface="Arial"/>
              </a:rPr>
              <a:t>ты М</a:t>
            </a:r>
            <a:r>
              <a:rPr sz="3600" b="1" spc="-30" dirty="0" smtClean="0">
                <a:latin typeface="Arial"/>
                <a:cs typeface="Arial"/>
              </a:rPr>
              <a:t>О</a:t>
            </a:r>
            <a:endParaRPr sz="3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91016" y="2747262"/>
            <a:ext cx="7614920" cy="35083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55600" marR="466090" indent="-342900">
              <a:lnSpc>
                <a:spcPct val="80000"/>
              </a:lnSpc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spc="-15" dirty="0" smtClean="0">
                <a:latin typeface="Arial"/>
                <a:cs typeface="Arial"/>
              </a:rPr>
              <a:t>за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20" dirty="0" smtClean="0">
                <a:latin typeface="Arial"/>
                <a:cs typeface="Arial"/>
              </a:rPr>
              <a:t>ан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я</a:t>
            </a:r>
            <a:r>
              <a:rPr sz="2800" spc="-10" dirty="0" smtClean="0">
                <a:latin typeface="Arial"/>
                <a:cs typeface="Arial"/>
              </a:rPr>
              <a:t>,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на</a:t>
            </a:r>
            <a:r>
              <a:rPr sz="2800" spc="5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котор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15" dirty="0" smtClean="0">
                <a:latin typeface="Arial"/>
                <a:cs typeface="Arial"/>
              </a:rPr>
              <a:t>х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в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т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ают ч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20" dirty="0" smtClean="0">
                <a:latin typeface="Arial"/>
                <a:cs typeface="Arial"/>
              </a:rPr>
              <a:t>ены</a:t>
            </a:r>
            <a:r>
              <a:rPr sz="2800" spc="-1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15" dirty="0" smtClean="0">
                <a:latin typeface="Arial"/>
                <a:cs typeface="Arial"/>
              </a:rPr>
              <a:t>ето</a:t>
            </a:r>
            <a:r>
              <a:rPr sz="2800" spc="-25" dirty="0" smtClean="0">
                <a:latin typeface="Arial"/>
                <a:cs typeface="Arial"/>
              </a:rPr>
              <a:t>ди</a:t>
            </a:r>
            <a:r>
              <a:rPr sz="2800" spc="-20" dirty="0" smtClean="0">
                <a:latin typeface="Arial"/>
                <a:cs typeface="Arial"/>
              </a:rPr>
              <a:t>че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кого</a:t>
            </a:r>
            <a:r>
              <a:rPr sz="2800" spc="40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б</a:t>
            </a:r>
            <a:r>
              <a:rPr sz="2800" spc="-20" dirty="0" smtClean="0">
                <a:latin typeface="Arial"/>
                <a:cs typeface="Arial"/>
              </a:rPr>
              <a:t>ъе</a:t>
            </a:r>
            <a:r>
              <a:rPr sz="2800" spc="-25" dirty="0" smtClean="0">
                <a:latin typeface="Arial"/>
                <a:cs typeface="Arial"/>
              </a:rPr>
              <a:t>ди</a:t>
            </a:r>
            <a:r>
              <a:rPr sz="2800" spc="-20" dirty="0" smtClean="0">
                <a:latin typeface="Arial"/>
                <a:cs typeface="Arial"/>
              </a:rPr>
              <a:t>нен</a:t>
            </a:r>
            <a:r>
              <a:rPr sz="2800" spc="-25" dirty="0" smtClean="0">
                <a:latin typeface="Arial"/>
                <a:cs typeface="Arial"/>
              </a:rPr>
              <a:t>ия</a:t>
            </a:r>
            <a:r>
              <a:rPr sz="2800" spc="-10" dirty="0" smtClean="0">
                <a:latin typeface="Arial"/>
                <a:cs typeface="Arial"/>
              </a:rPr>
              <a:t>;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б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20" dirty="0" smtClean="0">
                <a:latin typeface="Arial"/>
                <a:cs typeface="Arial"/>
              </a:rPr>
              <a:t>уж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20" dirty="0" smtClean="0">
                <a:latin typeface="Arial"/>
                <a:cs typeface="Arial"/>
              </a:rPr>
              <a:t>ен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акт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20" dirty="0" smtClean="0">
                <a:latin typeface="Arial"/>
                <a:cs typeface="Arial"/>
              </a:rPr>
              <a:t>а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20" dirty="0" smtClean="0">
                <a:latin typeface="Arial"/>
                <a:cs typeface="Arial"/>
              </a:rPr>
              <a:t>ьн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15" dirty="0" smtClean="0">
                <a:latin typeface="Arial"/>
                <a:cs typeface="Arial"/>
              </a:rPr>
              <a:t>х</a:t>
            </a:r>
            <a:r>
              <a:rPr sz="2800" spc="3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ро</a:t>
            </a:r>
            <a:r>
              <a:rPr sz="2800" spc="-25" dirty="0" smtClean="0">
                <a:latin typeface="Arial"/>
                <a:cs typeface="Arial"/>
              </a:rPr>
              <a:t>бл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10" dirty="0" smtClean="0">
                <a:latin typeface="Arial"/>
                <a:cs typeface="Arial"/>
              </a:rPr>
              <a:t>;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</a:pPr>
            <a:endParaRPr sz="650"/>
          </a:p>
          <a:p>
            <a:pPr marL="355600" marR="1174750" indent="-342900">
              <a:lnSpc>
                <a:spcPct val="80000"/>
              </a:lnSpc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б</a:t>
            </a:r>
            <a:r>
              <a:rPr sz="2800" spc="-15" dirty="0" smtClean="0">
                <a:latin typeface="Arial"/>
                <a:cs typeface="Arial"/>
              </a:rPr>
              <a:t>зор</a:t>
            </a:r>
            <a:r>
              <a:rPr sz="2800" spc="20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нов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нок </a:t>
            </a:r>
            <a:r>
              <a:rPr sz="2800" spc="-20" dirty="0" smtClean="0">
                <a:latin typeface="Arial"/>
                <a:cs typeface="Arial"/>
              </a:rPr>
              <a:t>на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20" dirty="0" smtClean="0">
                <a:latin typeface="Arial"/>
                <a:cs typeface="Arial"/>
              </a:rPr>
              <a:t>чн</a:t>
            </a:r>
            <a:r>
              <a:rPr sz="2800" spc="-15" dirty="0" smtClean="0">
                <a:latin typeface="Arial"/>
                <a:cs typeface="Arial"/>
              </a:rPr>
              <a:t>о</a:t>
            </a:r>
            <a:r>
              <a:rPr sz="2800" spc="-5" dirty="0" smtClean="0">
                <a:latin typeface="Arial"/>
                <a:cs typeface="Arial"/>
              </a:rPr>
              <a:t>-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15" dirty="0" smtClean="0">
                <a:latin typeface="Arial"/>
                <a:cs typeface="Arial"/>
              </a:rPr>
              <a:t>ето</a:t>
            </a:r>
            <a:r>
              <a:rPr sz="2800" spc="-25" dirty="0" smtClean="0">
                <a:latin typeface="Arial"/>
                <a:cs typeface="Arial"/>
              </a:rPr>
              <a:t>ди</a:t>
            </a:r>
            <a:r>
              <a:rPr sz="2800" spc="-20" dirty="0" smtClean="0">
                <a:latin typeface="Arial"/>
                <a:cs typeface="Arial"/>
              </a:rPr>
              <a:t>че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кой</a:t>
            </a:r>
            <a:r>
              <a:rPr sz="2800" spc="-1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ли</a:t>
            </a:r>
            <a:r>
              <a:rPr sz="2800" spc="-15" dirty="0" smtClean="0">
                <a:latin typeface="Arial"/>
                <a:cs typeface="Arial"/>
              </a:rPr>
              <a:t>терат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20" dirty="0" smtClean="0">
                <a:latin typeface="Arial"/>
                <a:cs typeface="Arial"/>
              </a:rPr>
              <a:t>р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10" dirty="0" smtClean="0">
                <a:latin typeface="Arial"/>
                <a:cs typeface="Arial"/>
              </a:rPr>
              <a:t>;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</a:pPr>
            <a:endParaRPr sz="650"/>
          </a:p>
          <a:p>
            <a:pPr marL="355600" marR="668655" indent="-342900">
              <a:lnSpc>
                <a:spcPct val="80000"/>
              </a:lnSpc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15" dirty="0" smtClean="0">
                <a:latin typeface="Arial"/>
                <a:cs typeface="Arial"/>
              </a:rPr>
              <a:t>готовка</a:t>
            </a:r>
            <a:r>
              <a:rPr sz="2800" spc="-10" dirty="0" smtClean="0">
                <a:latin typeface="Arial"/>
                <a:cs typeface="Arial"/>
              </a:rPr>
              <a:t>,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рове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20" dirty="0" smtClean="0">
                <a:latin typeface="Arial"/>
                <a:cs typeface="Arial"/>
              </a:rPr>
              <a:t>ен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3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15" dirty="0" smtClean="0">
                <a:latin typeface="Arial"/>
                <a:cs typeface="Arial"/>
              </a:rPr>
              <a:t>оказате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20" dirty="0" smtClean="0">
                <a:latin typeface="Arial"/>
                <a:cs typeface="Arial"/>
              </a:rPr>
              <a:t>ьн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15" dirty="0" smtClean="0">
                <a:latin typeface="Arial"/>
                <a:cs typeface="Arial"/>
              </a:rPr>
              <a:t>х</a:t>
            </a:r>
            <a:r>
              <a:rPr sz="2800" spc="-1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20" dirty="0" smtClean="0">
                <a:latin typeface="Arial"/>
                <a:cs typeface="Arial"/>
              </a:rPr>
              <a:t>еро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р</a:t>
            </a:r>
            <a:r>
              <a:rPr sz="2800" spc="-25" dirty="0" smtClean="0">
                <a:latin typeface="Arial"/>
                <a:cs typeface="Arial"/>
              </a:rPr>
              <a:t>ия</a:t>
            </a:r>
            <a:r>
              <a:rPr sz="2800" spc="-15" dirty="0" smtClean="0">
                <a:latin typeface="Arial"/>
                <a:cs typeface="Arial"/>
              </a:rPr>
              <a:t>т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30" dirty="0" smtClean="0">
                <a:latin typeface="Arial"/>
                <a:cs typeface="Arial"/>
              </a:rPr>
              <a:t>й</a:t>
            </a:r>
            <a:r>
              <a:rPr sz="2800" spc="-10" dirty="0" smtClean="0">
                <a:latin typeface="Arial"/>
                <a:cs typeface="Arial"/>
              </a:rPr>
              <a:t>,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конк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20" dirty="0" smtClean="0">
                <a:latin typeface="Arial"/>
                <a:cs typeface="Arial"/>
              </a:rPr>
              <a:t>р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20" dirty="0" smtClean="0">
                <a:latin typeface="Arial"/>
                <a:cs typeface="Arial"/>
              </a:rPr>
              <a:t>ов</a:t>
            </a:r>
            <a:r>
              <a:rPr sz="2800" spc="-10" dirty="0" smtClean="0">
                <a:latin typeface="Arial"/>
                <a:cs typeface="Arial"/>
              </a:rPr>
              <a:t>, </a:t>
            </a:r>
            <a:r>
              <a:rPr sz="2800" spc="-15" dirty="0" smtClean="0">
                <a:latin typeface="Arial"/>
                <a:cs typeface="Arial"/>
              </a:rPr>
              <a:t>в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т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25" dirty="0" smtClean="0">
                <a:latin typeface="Arial"/>
                <a:cs typeface="Arial"/>
              </a:rPr>
              <a:t>пл</a:t>
            </a:r>
            <a:r>
              <a:rPr sz="2800" spc="-20" dirty="0" smtClean="0">
                <a:latin typeface="Arial"/>
                <a:cs typeface="Arial"/>
              </a:rPr>
              <a:t>ен</a:t>
            </a:r>
            <a:r>
              <a:rPr sz="2800" spc="-25" dirty="0" smtClean="0">
                <a:latin typeface="Arial"/>
                <a:cs typeface="Arial"/>
              </a:rPr>
              <a:t>ий</a:t>
            </a:r>
            <a:r>
              <a:rPr sz="2800" spc="-10" dirty="0" smtClean="0">
                <a:latin typeface="Arial"/>
                <a:cs typeface="Arial"/>
              </a:rPr>
              <a:t>;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15" dirty="0" smtClean="0">
                <a:latin typeface="Arial"/>
                <a:cs typeface="Arial"/>
              </a:rPr>
              <a:t>ето</a:t>
            </a:r>
            <a:r>
              <a:rPr sz="2800" spc="-25" dirty="0" smtClean="0">
                <a:latin typeface="Arial"/>
                <a:cs typeface="Arial"/>
              </a:rPr>
              <a:t>ди</a:t>
            </a:r>
            <a:r>
              <a:rPr sz="2800" spc="-20" dirty="0" smtClean="0">
                <a:latin typeface="Arial"/>
                <a:cs typeface="Arial"/>
              </a:rPr>
              <a:t>че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кая</a:t>
            </a:r>
            <a:r>
              <a:rPr sz="2800" spc="20" dirty="0" smtClean="0">
                <a:latin typeface="Arial"/>
                <a:cs typeface="Arial"/>
              </a:rPr>
              <a:t> 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20" dirty="0" smtClean="0">
                <a:latin typeface="Arial"/>
                <a:cs typeface="Arial"/>
              </a:rPr>
              <a:t>че</a:t>
            </a:r>
            <a:r>
              <a:rPr sz="2800" spc="-25" dirty="0" smtClean="0">
                <a:latin typeface="Arial"/>
                <a:cs typeface="Arial"/>
              </a:rPr>
              <a:t>б</a:t>
            </a:r>
            <a:r>
              <a:rPr sz="2800" spc="-20" dirty="0" smtClean="0">
                <a:latin typeface="Arial"/>
                <a:cs typeface="Arial"/>
              </a:rPr>
              <a:t>а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15" dirty="0" smtClean="0">
                <a:latin typeface="Arial"/>
                <a:cs typeface="Arial"/>
              </a:rPr>
              <a:t>агогов</a:t>
            </a:r>
            <a:r>
              <a:rPr sz="2800" spc="-10" dirty="0" smtClean="0">
                <a:latin typeface="Arial"/>
                <a:cs typeface="Arial"/>
              </a:rPr>
              <a:t>;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spc="-15" dirty="0" smtClean="0">
                <a:latin typeface="Arial"/>
                <a:cs typeface="Arial"/>
              </a:rPr>
              <a:t>оказан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15" dirty="0" smtClean="0">
                <a:latin typeface="Arial"/>
                <a:cs typeface="Arial"/>
              </a:rPr>
              <a:t>ето</a:t>
            </a:r>
            <a:r>
              <a:rPr sz="2800" spc="-25" dirty="0" smtClean="0">
                <a:latin typeface="Arial"/>
                <a:cs typeface="Arial"/>
              </a:rPr>
              <a:t>ди</a:t>
            </a:r>
            <a:r>
              <a:rPr sz="2800" spc="-20" dirty="0" smtClean="0">
                <a:latin typeface="Arial"/>
                <a:cs typeface="Arial"/>
              </a:rPr>
              <a:t>че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кой</a:t>
            </a:r>
            <a:r>
              <a:rPr sz="2800" spc="3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20" dirty="0" smtClean="0">
                <a:latin typeface="Arial"/>
                <a:cs typeface="Arial"/>
              </a:rPr>
              <a:t>ощи</a:t>
            </a:r>
            <a:r>
              <a:rPr sz="2800" spc="-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15" dirty="0" smtClean="0">
                <a:latin typeface="Arial"/>
                <a:cs typeface="Arial"/>
              </a:rPr>
              <a:t>агога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10" dirty="0" smtClean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83673" y="2330195"/>
            <a:ext cx="7010399" cy="318515"/>
          </a:xfrm>
          <a:custGeom>
            <a:avLst/>
            <a:gdLst/>
            <a:ahLst/>
            <a:cxnLst/>
            <a:rect l="l" t="t" r="r" b="b"/>
            <a:pathLst>
              <a:path w="7010399" h="318515">
                <a:moveTo>
                  <a:pt x="0" y="0"/>
                </a:moveTo>
                <a:lnTo>
                  <a:pt x="0" y="318515"/>
                </a:lnTo>
                <a:lnTo>
                  <a:pt x="7010399" y="318515"/>
                </a:lnTo>
                <a:lnTo>
                  <a:pt x="701039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02673" y="2330195"/>
            <a:ext cx="394715" cy="320039"/>
          </a:xfrm>
          <a:custGeom>
            <a:avLst/>
            <a:gdLst/>
            <a:ahLst/>
            <a:cxnLst/>
            <a:rect l="l" t="t" r="r" b="b"/>
            <a:pathLst>
              <a:path w="394715" h="320039">
                <a:moveTo>
                  <a:pt x="394715" y="320039"/>
                </a:moveTo>
                <a:lnTo>
                  <a:pt x="394715" y="0"/>
                </a:lnTo>
                <a:lnTo>
                  <a:pt x="198119" y="0"/>
                </a:lnTo>
                <a:lnTo>
                  <a:pt x="150408" y="4649"/>
                </a:lnTo>
                <a:lnTo>
                  <a:pt x="106936" y="17858"/>
                </a:lnTo>
                <a:lnTo>
                  <a:pt x="69059" y="38514"/>
                </a:lnTo>
                <a:lnTo>
                  <a:pt x="38136" y="65507"/>
                </a:lnTo>
                <a:lnTo>
                  <a:pt x="15525" y="97726"/>
                </a:lnTo>
                <a:lnTo>
                  <a:pt x="2584" y="134060"/>
                </a:lnTo>
                <a:lnTo>
                  <a:pt x="0" y="160019"/>
                </a:lnTo>
                <a:lnTo>
                  <a:pt x="654" y="173146"/>
                </a:lnTo>
                <a:lnTo>
                  <a:pt x="10070" y="210604"/>
                </a:lnTo>
                <a:lnTo>
                  <a:pt x="29609" y="244318"/>
                </a:lnTo>
                <a:lnTo>
                  <a:pt x="57911" y="273176"/>
                </a:lnTo>
                <a:lnTo>
                  <a:pt x="93621" y="296068"/>
                </a:lnTo>
                <a:lnTo>
                  <a:pt x="135379" y="311883"/>
                </a:lnTo>
                <a:lnTo>
                  <a:pt x="181829" y="319509"/>
                </a:lnTo>
                <a:lnTo>
                  <a:pt x="198119" y="320039"/>
                </a:lnTo>
                <a:lnTo>
                  <a:pt x="394715" y="320039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68807" rIns="0" bIns="0" rtlCol="0">
            <a:noAutofit/>
          </a:bodyPr>
          <a:lstStyle/>
          <a:p>
            <a:pPr marL="473075">
              <a:lnSpc>
                <a:spcPct val="100000"/>
              </a:lnSpc>
            </a:pPr>
            <a:r>
              <a:rPr sz="4000" b="1" spc="-40" dirty="0" smtClean="0">
                <a:latin typeface="Arial"/>
                <a:cs typeface="Arial"/>
              </a:rPr>
              <a:t>М</a:t>
            </a:r>
            <a:r>
              <a:rPr sz="4000" b="1" spc="-30" dirty="0" smtClean="0">
                <a:latin typeface="Arial"/>
                <a:cs typeface="Arial"/>
              </a:rPr>
              <a:t>е</a:t>
            </a:r>
            <a:r>
              <a:rPr sz="4000" b="1" spc="-20" dirty="0" smtClean="0">
                <a:latin typeface="Arial"/>
                <a:cs typeface="Arial"/>
              </a:rPr>
              <a:t>т</a:t>
            </a:r>
            <a:r>
              <a:rPr sz="4000" b="1" spc="-35" dirty="0" smtClean="0">
                <a:latin typeface="Arial"/>
                <a:cs typeface="Arial"/>
              </a:rPr>
              <a:t>од</a:t>
            </a:r>
            <a:r>
              <a:rPr sz="4000" b="1" spc="-25" dirty="0" smtClean="0">
                <a:latin typeface="Arial"/>
                <a:cs typeface="Arial"/>
              </a:rPr>
              <a:t>и</a:t>
            </a:r>
            <a:r>
              <a:rPr sz="4000" b="1" spc="-30" dirty="0" smtClean="0">
                <a:latin typeface="Arial"/>
                <a:cs typeface="Arial"/>
              </a:rPr>
              <a:t>чес</a:t>
            </a:r>
            <a:r>
              <a:rPr sz="4000" b="1" spc="-20" dirty="0" smtClean="0">
                <a:latin typeface="Arial"/>
                <a:cs typeface="Arial"/>
              </a:rPr>
              <a:t>к</a:t>
            </a:r>
            <a:r>
              <a:rPr sz="4000" b="1" spc="-30" dirty="0" smtClean="0">
                <a:latin typeface="Arial"/>
                <a:cs typeface="Arial"/>
              </a:rPr>
              <a:t>о</a:t>
            </a:r>
            <a:r>
              <a:rPr sz="4000" b="1" spc="-25" dirty="0" smtClean="0">
                <a:latin typeface="Arial"/>
                <a:cs typeface="Arial"/>
              </a:rPr>
              <a:t>е</a:t>
            </a:r>
            <a:r>
              <a:rPr sz="4000" b="1" spc="45" dirty="0" smtClean="0">
                <a:latin typeface="Arial"/>
                <a:cs typeface="Arial"/>
              </a:rPr>
              <a:t> </a:t>
            </a:r>
            <a:r>
              <a:rPr sz="4000" b="1" spc="-30" dirty="0" smtClean="0">
                <a:latin typeface="Arial"/>
                <a:cs typeface="Arial"/>
              </a:rPr>
              <a:t>о</a:t>
            </a:r>
            <a:r>
              <a:rPr sz="4000" b="1" spc="-20" dirty="0" smtClean="0">
                <a:latin typeface="Arial"/>
                <a:cs typeface="Arial"/>
              </a:rPr>
              <a:t>б</a:t>
            </a:r>
            <a:r>
              <a:rPr sz="4000" b="1" spc="-30" dirty="0" smtClean="0">
                <a:latin typeface="Arial"/>
                <a:cs typeface="Arial"/>
              </a:rPr>
              <a:t>ъе</a:t>
            </a:r>
            <a:r>
              <a:rPr sz="4000" b="1" spc="-35" dirty="0" smtClean="0">
                <a:latin typeface="Arial"/>
                <a:cs typeface="Arial"/>
              </a:rPr>
              <a:t>д</a:t>
            </a:r>
            <a:r>
              <a:rPr sz="4000" b="1" spc="-25" dirty="0" smtClean="0">
                <a:latin typeface="Arial"/>
                <a:cs typeface="Arial"/>
              </a:rPr>
              <a:t>и</a:t>
            </a:r>
            <a:r>
              <a:rPr sz="4000" b="1" spc="-30" dirty="0" smtClean="0">
                <a:latin typeface="Arial"/>
                <a:cs typeface="Arial"/>
              </a:rPr>
              <a:t>нен</a:t>
            </a:r>
            <a:r>
              <a:rPr sz="4000" b="1" spc="-25" dirty="0" smtClean="0">
                <a:latin typeface="Arial"/>
                <a:cs typeface="Arial"/>
              </a:rPr>
              <a:t>ие</a:t>
            </a:r>
            <a:endParaRPr sz="4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537093" y="3069334"/>
            <a:ext cx="7878445" cy="35947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1550" spc="310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100" spc="-15" dirty="0" smtClean="0">
                <a:latin typeface="Arial"/>
                <a:cs typeface="Arial"/>
              </a:rPr>
              <a:t>п</a:t>
            </a:r>
            <a:r>
              <a:rPr sz="2100" spc="-5" dirty="0" smtClean="0">
                <a:latin typeface="Arial"/>
                <a:cs typeface="Arial"/>
              </a:rPr>
              <a:t>ровод</a:t>
            </a:r>
            <a:r>
              <a:rPr sz="2100" spc="-15" dirty="0" smtClean="0">
                <a:latin typeface="Arial"/>
                <a:cs typeface="Arial"/>
              </a:rPr>
              <a:t>ит</a:t>
            </a:r>
            <a:r>
              <a:rPr sz="2100" spc="-10" dirty="0" smtClean="0">
                <a:latin typeface="Arial"/>
                <a:cs typeface="Arial"/>
              </a:rPr>
              <a:t> </a:t>
            </a:r>
            <a:r>
              <a:rPr sz="2100" spc="-5" dirty="0" smtClean="0">
                <a:latin typeface="Arial"/>
                <a:cs typeface="Arial"/>
              </a:rPr>
              <a:t>а</a:t>
            </a:r>
            <a:r>
              <a:rPr sz="2100" spc="0" dirty="0" smtClean="0">
                <a:latin typeface="Arial"/>
                <a:cs typeface="Arial"/>
              </a:rPr>
              <a:t>н</a:t>
            </a:r>
            <a:r>
              <a:rPr sz="2100" spc="-5" dirty="0" smtClean="0">
                <a:latin typeface="Arial"/>
                <a:cs typeface="Arial"/>
              </a:rPr>
              <a:t>ал</a:t>
            </a:r>
            <a:r>
              <a:rPr sz="2100" spc="-15" dirty="0" smtClean="0">
                <a:latin typeface="Arial"/>
                <a:cs typeface="Arial"/>
              </a:rPr>
              <a:t>из </a:t>
            </a:r>
            <a:r>
              <a:rPr sz="2100" spc="-5" dirty="0" smtClean="0">
                <a:latin typeface="Arial"/>
                <a:cs typeface="Arial"/>
              </a:rPr>
              <a:t>рез</a:t>
            </a:r>
            <a:r>
              <a:rPr sz="2100" spc="-10" dirty="0" smtClean="0">
                <a:latin typeface="Arial"/>
                <a:cs typeface="Arial"/>
              </a:rPr>
              <a:t>у</a:t>
            </a:r>
            <a:r>
              <a:rPr sz="2100" spc="-5" dirty="0" smtClean="0">
                <a:latin typeface="Arial"/>
                <a:cs typeface="Arial"/>
              </a:rPr>
              <a:t>л</a:t>
            </a:r>
            <a:r>
              <a:rPr sz="2100" spc="-20" dirty="0" smtClean="0">
                <a:latin typeface="Arial"/>
                <a:cs typeface="Arial"/>
              </a:rPr>
              <a:t>ь</a:t>
            </a:r>
            <a:r>
              <a:rPr sz="2100" spc="-5" dirty="0" smtClean="0">
                <a:latin typeface="Arial"/>
                <a:cs typeface="Arial"/>
              </a:rPr>
              <a:t>тато</a:t>
            </a:r>
            <a:r>
              <a:rPr sz="2100" spc="0" dirty="0" smtClean="0">
                <a:latin typeface="Arial"/>
                <a:cs typeface="Arial"/>
              </a:rPr>
              <a:t>в</a:t>
            </a:r>
            <a:r>
              <a:rPr sz="2100" spc="20" dirty="0" smtClean="0">
                <a:latin typeface="Arial"/>
                <a:cs typeface="Arial"/>
              </a:rPr>
              <a:t> </a:t>
            </a:r>
            <a:r>
              <a:rPr sz="2100" spc="-5" dirty="0" smtClean="0">
                <a:latin typeface="Arial"/>
                <a:cs typeface="Arial"/>
              </a:rPr>
              <a:t>о</a:t>
            </a:r>
            <a:r>
              <a:rPr sz="2100" spc="-20" dirty="0" smtClean="0">
                <a:latin typeface="Arial"/>
                <a:cs typeface="Arial"/>
              </a:rPr>
              <a:t>б</a:t>
            </a:r>
            <a:r>
              <a:rPr sz="2100" spc="-5" dirty="0" smtClean="0">
                <a:latin typeface="Arial"/>
                <a:cs typeface="Arial"/>
              </a:rPr>
              <a:t>разовател</a:t>
            </a:r>
            <a:r>
              <a:rPr sz="2100" spc="-20" dirty="0" smtClean="0">
                <a:latin typeface="Arial"/>
                <a:cs typeface="Arial"/>
              </a:rPr>
              <a:t>ь</a:t>
            </a:r>
            <a:r>
              <a:rPr sz="2100" spc="0" dirty="0" smtClean="0">
                <a:latin typeface="Arial"/>
                <a:cs typeface="Arial"/>
              </a:rPr>
              <a:t>н</a:t>
            </a:r>
            <a:r>
              <a:rPr sz="2100" spc="-5" dirty="0" smtClean="0">
                <a:latin typeface="Arial"/>
                <a:cs typeface="Arial"/>
              </a:rPr>
              <a:t>о</a:t>
            </a:r>
            <a:r>
              <a:rPr sz="2100" spc="-10" dirty="0" smtClean="0">
                <a:latin typeface="Arial"/>
                <a:cs typeface="Arial"/>
              </a:rPr>
              <a:t>го </a:t>
            </a:r>
            <a:r>
              <a:rPr sz="2100" spc="-15" dirty="0" smtClean="0">
                <a:latin typeface="Arial"/>
                <a:cs typeface="Arial"/>
              </a:rPr>
              <a:t>п</a:t>
            </a:r>
            <a:r>
              <a:rPr sz="2100" spc="-5" dirty="0" smtClean="0">
                <a:latin typeface="Arial"/>
                <a:cs typeface="Arial"/>
              </a:rPr>
              <a:t>ро</a:t>
            </a:r>
            <a:r>
              <a:rPr sz="2100" spc="-20" dirty="0" smtClean="0">
                <a:latin typeface="Arial"/>
                <a:cs typeface="Arial"/>
              </a:rPr>
              <a:t>ц</a:t>
            </a:r>
            <a:r>
              <a:rPr sz="2100" spc="-5" dirty="0" smtClean="0">
                <a:latin typeface="Arial"/>
                <a:cs typeface="Arial"/>
              </a:rPr>
              <a:t>е</a:t>
            </a:r>
            <a:r>
              <a:rPr sz="2100" spc="5" dirty="0" smtClean="0">
                <a:latin typeface="Arial"/>
                <a:cs typeface="Arial"/>
              </a:rPr>
              <a:t>сс</a:t>
            </a:r>
            <a:r>
              <a:rPr sz="2100" spc="-5" dirty="0" smtClean="0">
                <a:latin typeface="Arial"/>
                <a:cs typeface="Arial"/>
              </a:rPr>
              <a:t>а</a:t>
            </a:r>
            <a:r>
              <a:rPr sz="2100" spc="0" dirty="0" smtClean="0">
                <a:latin typeface="Arial"/>
                <a:cs typeface="Arial"/>
              </a:rPr>
              <a:t>;</a:t>
            </a:r>
            <a:endParaRPr sz="2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50"/>
              </a:spcBef>
              <a:tabLst>
                <a:tab pos="354965" algn="l"/>
              </a:tabLst>
            </a:pPr>
            <a:r>
              <a:rPr sz="1550" spc="310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100" spc="-5" dirty="0" smtClean="0">
                <a:latin typeface="Arial"/>
                <a:cs typeface="Arial"/>
              </a:rPr>
              <a:t>в</a:t>
            </a:r>
            <a:r>
              <a:rPr sz="2100" spc="0" dirty="0" smtClean="0">
                <a:latin typeface="Arial"/>
                <a:cs typeface="Arial"/>
              </a:rPr>
              <a:t>н</a:t>
            </a:r>
            <a:r>
              <a:rPr sz="2100" spc="-5" dirty="0" smtClean="0">
                <a:latin typeface="Arial"/>
                <a:cs typeface="Arial"/>
              </a:rPr>
              <a:t>о</a:t>
            </a:r>
            <a:r>
              <a:rPr sz="2100" spc="5" dirty="0" smtClean="0">
                <a:latin typeface="Arial"/>
                <a:cs typeface="Arial"/>
              </a:rPr>
              <a:t>с</a:t>
            </a:r>
            <a:r>
              <a:rPr sz="2100" spc="-15" dirty="0" smtClean="0">
                <a:latin typeface="Arial"/>
                <a:cs typeface="Arial"/>
              </a:rPr>
              <a:t>ит</a:t>
            </a:r>
            <a:r>
              <a:rPr sz="2100" spc="-10" dirty="0" smtClean="0">
                <a:latin typeface="Arial"/>
                <a:cs typeface="Arial"/>
              </a:rPr>
              <a:t> </a:t>
            </a:r>
            <a:r>
              <a:rPr sz="2100" spc="-15" dirty="0" smtClean="0">
                <a:latin typeface="Arial"/>
                <a:cs typeface="Arial"/>
              </a:rPr>
              <a:t>п</a:t>
            </a:r>
            <a:r>
              <a:rPr sz="2100" spc="-5" dirty="0" smtClean="0">
                <a:latin typeface="Arial"/>
                <a:cs typeface="Arial"/>
              </a:rPr>
              <a:t>редл</a:t>
            </a:r>
            <a:r>
              <a:rPr sz="2100" spc="-10" dirty="0" smtClean="0">
                <a:latin typeface="Arial"/>
                <a:cs typeface="Arial"/>
              </a:rPr>
              <a:t>о</a:t>
            </a:r>
            <a:r>
              <a:rPr sz="2100" spc="-15" dirty="0" smtClean="0">
                <a:latin typeface="Arial"/>
                <a:cs typeface="Arial"/>
              </a:rPr>
              <a:t>ж</a:t>
            </a:r>
            <a:r>
              <a:rPr sz="2100" spc="-5" dirty="0" smtClean="0">
                <a:latin typeface="Arial"/>
                <a:cs typeface="Arial"/>
              </a:rPr>
              <a:t>е</a:t>
            </a:r>
            <a:r>
              <a:rPr sz="2100" spc="0" dirty="0" smtClean="0">
                <a:latin typeface="Arial"/>
                <a:cs typeface="Arial"/>
              </a:rPr>
              <a:t>н</a:t>
            </a:r>
            <a:r>
              <a:rPr sz="2100" spc="-15" dirty="0" smtClean="0">
                <a:latin typeface="Arial"/>
                <a:cs typeface="Arial"/>
              </a:rPr>
              <a:t>ия</a:t>
            </a:r>
            <a:r>
              <a:rPr sz="2100" spc="-5" dirty="0" smtClean="0">
                <a:latin typeface="Arial"/>
                <a:cs typeface="Arial"/>
              </a:rPr>
              <a:t> </a:t>
            </a:r>
            <a:r>
              <a:rPr sz="2100" spc="-15" dirty="0" smtClean="0">
                <a:latin typeface="Arial"/>
                <a:cs typeface="Arial"/>
              </a:rPr>
              <a:t>по </a:t>
            </a:r>
            <a:r>
              <a:rPr sz="2100" spc="-5" dirty="0" smtClean="0">
                <a:latin typeface="Arial"/>
                <a:cs typeface="Arial"/>
              </a:rPr>
              <a:t>атте</a:t>
            </a:r>
            <a:r>
              <a:rPr sz="2100" spc="5" dirty="0" smtClean="0">
                <a:latin typeface="Arial"/>
                <a:cs typeface="Arial"/>
              </a:rPr>
              <a:t>с</a:t>
            </a:r>
            <a:r>
              <a:rPr sz="2100" spc="-5" dirty="0" smtClean="0">
                <a:latin typeface="Arial"/>
                <a:cs typeface="Arial"/>
              </a:rPr>
              <a:t>та</a:t>
            </a:r>
            <a:r>
              <a:rPr sz="2100" spc="-20" dirty="0" smtClean="0">
                <a:latin typeface="Arial"/>
                <a:cs typeface="Arial"/>
              </a:rPr>
              <a:t>ц</a:t>
            </a:r>
            <a:r>
              <a:rPr sz="2100" spc="-15" dirty="0" smtClean="0">
                <a:latin typeface="Arial"/>
                <a:cs typeface="Arial"/>
              </a:rPr>
              <a:t>ии</a:t>
            </a:r>
            <a:r>
              <a:rPr sz="2100" spc="5" dirty="0" smtClean="0">
                <a:latin typeface="Arial"/>
                <a:cs typeface="Arial"/>
              </a:rPr>
              <a:t> с</a:t>
            </a:r>
            <a:r>
              <a:rPr sz="2100" spc="-5" dirty="0" smtClean="0">
                <a:latin typeface="Arial"/>
                <a:cs typeface="Arial"/>
              </a:rPr>
              <a:t>отр</a:t>
            </a:r>
            <a:r>
              <a:rPr sz="2100" spc="-10" dirty="0" smtClean="0">
                <a:latin typeface="Arial"/>
                <a:cs typeface="Arial"/>
              </a:rPr>
              <a:t>у</a:t>
            </a:r>
            <a:r>
              <a:rPr sz="2100" spc="-5" dirty="0" smtClean="0">
                <a:latin typeface="Arial"/>
                <a:cs typeface="Arial"/>
              </a:rPr>
              <a:t>д</a:t>
            </a:r>
            <a:r>
              <a:rPr sz="2100" spc="0" dirty="0" smtClean="0">
                <a:latin typeface="Arial"/>
                <a:cs typeface="Arial"/>
              </a:rPr>
              <a:t>н</a:t>
            </a:r>
            <a:r>
              <a:rPr sz="2100" spc="-15" dirty="0" smtClean="0">
                <a:latin typeface="Arial"/>
                <a:cs typeface="Arial"/>
              </a:rPr>
              <a:t>и</a:t>
            </a:r>
            <a:r>
              <a:rPr sz="2100" spc="-5" dirty="0" smtClean="0">
                <a:latin typeface="Arial"/>
                <a:cs typeface="Arial"/>
              </a:rPr>
              <a:t>ко</a:t>
            </a:r>
            <a:r>
              <a:rPr sz="2100" spc="0" dirty="0" smtClean="0">
                <a:latin typeface="Arial"/>
                <a:cs typeface="Arial"/>
              </a:rPr>
              <a:t>в;</a:t>
            </a:r>
            <a:endParaRPr sz="2100">
              <a:latin typeface="Arial"/>
              <a:cs typeface="Arial"/>
            </a:endParaRPr>
          </a:p>
          <a:p>
            <a:pPr>
              <a:lnSpc>
                <a:spcPts val="500"/>
              </a:lnSpc>
              <a:spcBef>
                <a:spcPts val="36"/>
              </a:spcBef>
            </a:pPr>
            <a:endParaRPr sz="500"/>
          </a:p>
          <a:p>
            <a:pPr marL="355600" marR="1330325" indent="-342900">
              <a:lnSpc>
                <a:spcPts val="2270"/>
              </a:lnSpc>
              <a:tabLst>
                <a:tab pos="354965" algn="l"/>
              </a:tabLst>
            </a:pPr>
            <a:r>
              <a:rPr sz="1550" spc="310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100" spc="-15" dirty="0" smtClean="0">
                <a:latin typeface="Arial"/>
                <a:cs typeface="Arial"/>
              </a:rPr>
              <a:t>п</a:t>
            </a:r>
            <a:r>
              <a:rPr sz="2100" spc="-5" dirty="0" smtClean="0">
                <a:latin typeface="Arial"/>
                <a:cs typeface="Arial"/>
              </a:rPr>
              <a:t>р</a:t>
            </a:r>
            <a:r>
              <a:rPr sz="2100" spc="-15" dirty="0" smtClean="0">
                <a:latin typeface="Arial"/>
                <a:cs typeface="Arial"/>
              </a:rPr>
              <a:t>ини</a:t>
            </a:r>
            <a:r>
              <a:rPr sz="2100" spc="-20" dirty="0" smtClean="0">
                <a:latin typeface="Arial"/>
                <a:cs typeface="Arial"/>
              </a:rPr>
              <a:t>м</a:t>
            </a:r>
            <a:r>
              <a:rPr sz="2100" spc="-5" dirty="0" smtClean="0">
                <a:latin typeface="Arial"/>
                <a:cs typeface="Arial"/>
              </a:rPr>
              <a:t>ае</a:t>
            </a:r>
            <a:r>
              <a:rPr sz="2100" spc="0" dirty="0" smtClean="0">
                <a:latin typeface="Arial"/>
                <a:cs typeface="Arial"/>
              </a:rPr>
              <a:t>т </a:t>
            </a:r>
            <a:r>
              <a:rPr sz="2100" spc="-5" dirty="0" smtClean="0">
                <a:latin typeface="Arial"/>
                <a:cs typeface="Arial"/>
              </a:rPr>
              <a:t>ре</a:t>
            </a:r>
            <a:r>
              <a:rPr sz="2100" spc="-10" dirty="0" smtClean="0">
                <a:latin typeface="Arial"/>
                <a:cs typeface="Arial"/>
              </a:rPr>
              <a:t>ш</a:t>
            </a:r>
            <a:r>
              <a:rPr sz="2100" spc="-5" dirty="0" smtClean="0">
                <a:latin typeface="Arial"/>
                <a:cs typeface="Arial"/>
              </a:rPr>
              <a:t>е</a:t>
            </a:r>
            <a:r>
              <a:rPr sz="2100" spc="0" dirty="0" smtClean="0">
                <a:latin typeface="Arial"/>
                <a:cs typeface="Arial"/>
              </a:rPr>
              <a:t>н</a:t>
            </a:r>
            <a:r>
              <a:rPr sz="2100" spc="-15" dirty="0" smtClean="0">
                <a:latin typeface="Arial"/>
                <a:cs typeface="Arial"/>
              </a:rPr>
              <a:t>ие по</a:t>
            </a:r>
            <a:r>
              <a:rPr sz="2100" spc="-5" dirty="0" smtClean="0">
                <a:latin typeface="Arial"/>
                <a:cs typeface="Arial"/>
              </a:rPr>
              <a:t> </a:t>
            </a:r>
            <a:r>
              <a:rPr sz="2100" spc="-15" dirty="0" smtClean="0">
                <a:latin typeface="Arial"/>
                <a:cs typeface="Arial"/>
              </a:rPr>
              <a:t>п</a:t>
            </a:r>
            <a:r>
              <a:rPr sz="2100" spc="-5" dirty="0" smtClean="0">
                <a:latin typeface="Arial"/>
                <a:cs typeface="Arial"/>
              </a:rPr>
              <a:t>од</a:t>
            </a:r>
            <a:r>
              <a:rPr sz="2100" spc="-10" dirty="0" smtClean="0">
                <a:latin typeface="Arial"/>
                <a:cs typeface="Arial"/>
              </a:rPr>
              <a:t>г</a:t>
            </a:r>
            <a:r>
              <a:rPr sz="2100" spc="-5" dirty="0" smtClean="0">
                <a:latin typeface="Arial"/>
                <a:cs typeface="Arial"/>
              </a:rPr>
              <a:t>отовк</a:t>
            </a:r>
            <a:r>
              <a:rPr sz="2100" spc="0" dirty="0" smtClean="0">
                <a:latin typeface="Arial"/>
                <a:cs typeface="Arial"/>
              </a:rPr>
              <a:t>е</a:t>
            </a:r>
            <a:r>
              <a:rPr sz="2100" spc="-15" dirty="0" smtClean="0">
                <a:latin typeface="Arial"/>
                <a:cs typeface="Arial"/>
              </a:rPr>
              <a:t> </a:t>
            </a:r>
            <a:r>
              <a:rPr sz="2100" spc="-20" dirty="0" smtClean="0">
                <a:latin typeface="Arial"/>
                <a:cs typeface="Arial"/>
              </a:rPr>
              <a:t>м</a:t>
            </a:r>
            <a:r>
              <a:rPr sz="2100" spc="-5" dirty="0" smtClean="0">
                <a:latin typeface="Arial"/>
                <a:cs typeface="Arial"/>
              </a:rPr>
              <a:t>етод</a:t>
            </a:r>
            <a:r>
              <a:rPr sz="2100" spc="-15" dirty="0" smtClean="0">
                <a:latin typeface="Arial"/>
                <a:cs typeface="Arial"/>
              </a:rPr>
              <a:t>и</a:t>
            </a:r>
            <a:r>
              <a:rPr sz="2100" spc="-20" dirty="0" smtClean="0">
                <a:latin typeface="Arial"/>
                <a:cs typeface="Arial"/>
              </a:rPr>
              <a:t>ч</a:t>
            </a:r>
            <a:r>
              <a:rPr sz="2100" spc="-5" dirty="0" smtClean="0">
                <a:latin typeface="Arial"/>
                <a:cs typeface="Arial"/>
              </a:rPr>
              <a:t>е</a:t>
            </a:r>
            <a:r>
              <a:rPr sz="2100" spc="5" dirty="0" smtClean="0">
                <a:latin typeface="Arial"/>
                <a:cs typeface="Arial"/>
              </a:rPr>
              <a:t>с</a:t>
            </a:r>
            <a:r>
              <a:rPr sz="2100" spc="-5" dirty="0" smtClean="0">
                <a:latin typeface="Arial"/>
                <a:cs typeface="Arial"/>
              </a:rPr>
              <a:t>к</a:t>
            </a:r>
            <a:r>
              <a:rPr sz="2100" spc="-15" dirty="0" smtClean="0">
                <a:latin typeface="Arial"/>
                <a:cs typeface="Arial"/>
              </a:rPr>
              <a:t>их </a:t>
            </a:r>
            <a:r>
              <a:rPr sz="2100" spc="-5" dirty="0" smtClean="0">
                <a:latin typeface="Arial"/>
                <a:cs typeface="Arial"/>
              </a:rPr>
              <a:t>реко</a:t>
            </a:r>
            <a:r>
              <a:rPr sz="2100" spc="-20" dirty="0" smtClean="0">
                <a:latin typeface="Arial"/>
                <a:cs typeface="Arial"/>
              </a:rPr>
              <a:t>м</a:t>
            </a:r>
            <a:r>
              <a:rPr sz="2100" spc="-5" dirty="0" smtClean="0">
                <a:latin typeface="Arial"/>
                <a:cs typeface="Arial"/>
              </a:rPr>
              <a:t>е</a:t>
            </a:r>
            <a:r>
              <a:rPr sz="2100" spc="0" dirty="0" smtClean="0">
                <a:latin typeface="Arial"/>
                <a:cs typeface="Arial"/>
              </a:rPr>
              <a:t>н</a:t>
            </a:r>
            <a:r>
              <a:rPr sz="2100" spc="-5" dirty="0" smtClean="0">
                <a:latin typeface="Arial"/>
                <a:cs typeface="Arial"/>
              </a:rPr>
              <a:t>да</a:t>
            </a:r>
            <a:r>
              <a:rPr sz="2100" spc="-20" dirty="0" smtClean="0">
                <a:latin typeface="Arial"/>
                <a:cs typeface="Arial"/>
              </a:rPr>
              <a:t>ц</a:t>
            </a:r>
            <a:r>
              <a:rPr sz="2100" spc="-15" dirty="0" smtClean="0">
                <a:latin typeface="Arial"/>
                <a:cs typeface="Arial"/>
              </a:rPr>
              <a:t>ий</a:t>
            </a:r>
            <a:r>
              <a:rPr sz="2100" spc="5" dirty="0" smtClean="0">
                <a:latin typeface="Arial"/>
                <a:cs typeface="Arial"/>
              </a:rPr>
              <a:t> </a:t>
            </a:r>
            <a:r>
              <a:rPr sz="2100" spc="-5" dirty="0" smtClean="0">
                <a:latin typeface="Arial"/>
                <a:cs typeface="Arial"/>
              </a:rPr>
              <a:t>дл</a:t>
            </a:r>
            <a:r>
              <a:rPr sz="2100" spc="-15" dirty="0" smtClean="0">
                <a:latin typeface="Arial"/>
                <a:cs typeface="Arial"/>
              </a:rPr>
              <a:t>я</a:t>
            </a:r>
            <a:r>
              <a:rPr sz="2100" spc="5" dirty="0" smtClean="0">
                <a:latin typeface="Arial"/>
                <a:cs typeface="Arial"/>
              </a:rPr>
              <a:t> </a:t>
            </a:r>
            <a:r>
              <a:rPr sz="2100" spc="-15" dirty="0" smtClean="0">
                <a:latin typeface="Arial"/>
                <a:cs typeface="Arial"/>
              </a:rPr>
              <a:t>п</a:t>
            </a:r>
            <a:r>
              <a:rPr sz="2100" spc="-5" dirty="0" smtClean="0">
                <a:latin typeface="Arial"/>
                <a:cs typeface="Arial"/>
              </a:rPr>
              <a:t>еда</a:t>
            </a:r>
            <a:r>
              <a:rPr sz="2100" spc="-10" dirty="0" smtClean="0">
                <a:latin typeface="Arial"/>
                <a:cs typeface="Arial"/>
              </a:rPr>
              <a:t>г</a:t>
            </a:r>
            <a:r>
              <a:rPr sz="2100" spc="-5" dirty="0" smtClean="0">
                <a:latin typeface="Arial"/>
                <a:cs typeface="Arial"/>
              </a:rPr>
              <a:t>о</a:t>
            </a:r>
            <a:r>
              <a:rPr sz="2100" spc="-10" dirty="0" smtClean="0">
                <a:latin typeface="Arial"/>
                <a:cs typeface="Arial"/>
              </a:rPr>
              <a:t>г</a:t>
            </a:r>
            <a:r>
              <a:rPr sz="2100" spc="-5" dirty="0" smtClean="0">
                <a:latin typeface="Arial"/>
                <a:cs typeface="Arial"/>
              </a:rPr>
              <a:t>о</a:t>
            </a:r>
            <a:r>
              <a:rPr sz="2100" spc="0" dirty="0" smtClean="0">
                <a:latin typeface="Arial"/>
                <a:cs typeface="Arial"/>
              </a:rPr>
              <a:t>в,</a:t>
            </a:r>
            <a:r>
              <a:rPr sz="2100" spc="-20" dirty="0" smtClean="0">
                <a:latin typeface="Arial"/>
                <a:cs typeface="Arial"/>
              </a:rPr>
              <a:t> </a:t>
            </a:r>
            <a:r>
              <a:rPr sz="2100" spc="-5" dirty="0" smtClean="0">
                <a:latin typeface="Arial"/>
                <a:cs typeface="Arial"/>
              </a:rPr>
              <a:t>дете</a:t>
            </a:r>
            <a:r>
              <a:rPr sz="2100" spc="-15" dirty="0" smtClean="0">
                <a:latin typeface="Arial"/>
                <a:cs typeface="Arial"/>
              </a:rPr>
              <a:t>й</a:t>
            </a:r>
            <a:r>
              <a:rPr sz="2100" spc="5" dirty="0" smtClean="0">
                <a:latin typeface="Arial"/>
                <a:cs typeface="Arial"/>
              </a:rPr>
              <a:t> </a:t>
            </a:r>
            <a:r>
              <a:rPr sz="2100" spc="-15" dirty="0" smtClean="0">
                <a:latin typeface="Arial"/>
                <a:cs typeface="Arial"/>
              </a:rPr>
              <a:t>и</a:t>
            </a:r>
            <a:r>
              <a:rPr sz="2100" spc="5" dirty="0" smtClean="0">
                <a:latin typeface="Arial"/>
                <a:cs typeface="Arial"/>
              </a:rPr>
              <a:t> </a:t>
            </a:r>
            <a:r>
              <a:rPr sz="2100" spc="-5" dirty="0" smtClean="0">
                <a:latin typeface="Arial"/>
                <a:cs typeface="Arial"/>
              </a:rPr>
              <a:t>род</a:t>
            </a:r>
            <a:r>
              <a:rPr sz="2100" spc="-15" dirty="0" smtClean="0">
                <a:latin typeface="Arial"/>
                <a:cs typeface="Arial"/>
              </a:rPr>
              <a:t>и</a:t>
            </a:r>
            <a:r>
              <a:rPr sz="2100" spc="-5" dirty="0" smtClean="0">
                <a:latin typeface="Arial"/>
                <a:cs typeface="Arial"/>
              </a:rPr>
              <a:t>теле</a:t>
            </a:r>
            <a:r>
              <a:rPr sz="2100" spc="-10" dirty="0" smtClean="0">
                <a:latin typeface="Arial"/>
                <a:cs typeface="Arial"/>
              </a:rPr>
              <a:t>й</a:t>
            </a:r>
            <a:r>
              <a:rPr sz="2100" spc="0" dirty="0" smtClean="0">
                <a:latin typeface="Arial"/>
                <a:cs typeface="Arial"/>
              </a:rPr>
              <a:t>;</a:t>
            </a:r>
            <a:endParaRPr sz="2100">
              <a:latin typeface="Arial"/>
              <a:cs typeface="Arial"/>
            </a:endParaRPr>
          </a:p>
          <a:p>
            <a:pPr>
              <a:lnSpc>
                <a:spcPts val="500"/>
              </a:lnSpc>
              <a:spcBef>
                <a:spcPts val="1"/>
              </a:spcBef>
            </a:pPr>
            <a:endParaRPr sz="500"/>
          </a:p>
          <a:p>
            <a:pPr marL="355600" marR="186055" indent="-342900">
              <a:lnSpc>
                <a:spcPts val="2270"/>
              </a:lnSpc>
              <a:tabLst>
                <a:tab pos="354965" algn="l"/>
              </a:tabLst>
            </a:pPr>
            <a:r>
              <a:rPr sz="1550" spc="310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100" spc="-5" dirty="0" smtClean="0">
                <a:latin typeface="Arial"/>
                <a:cs typeface="Arial"/>
              </a:rPr>
              <a:t>разра</a:t>
            </a:r>
            <a:r>
              <a:rPr sz="2100" spc="-20" dirty="0" smtClean="0">
                <a:latin typeface="Arial"/>
                <a:cs typeface="Arial"/>
              </a:rPr>
              <a:t>б</a:t>
            </a:r>
            <a:r>
              <a:rPr sz="2100" spc="-5" dirty="0" smtClean="0">
                <a:latin typeface="Arial"/>
                <a:cs typeface="Arial"/>
              </a:rPr>
              <a:t>ат</a:t>
            </a:r>
            <a:r>
              <a:rPr sz="2100" spc="-15" dirty="0" smtClean="0">
                <a:latin typeface="Arial"/>
                <a:cs typeface="Arial"/>
              </a:rPr>
              <a:t>ы</a:t>
            </a:r>
            <a:r>
              <a:rPr sz="2100" spc="-5" dirty="0" smtClean="0">
                <a:latin typeface="Arial"/>
                <a:cs typeface="Arial"/>
              </a:rPr>
              <a:t>вае</a:t>
            </a:r>
            <a:r>
              <a:rPr sz="2100" spc="0" dirty="0" smtClean="0">
                <a:latin typeface="Arial"/>
                <a:cs typeface="Arial"/>
              </a:rPr>
              <a:t>т</a:t>
            </a:r>
            <a:r>
              <a:rPr sz="2100" spc="-10" dirty="0" smtClean="0">
                <a:latin typeface="Arial"/>
                <a:cs typeface="Arial"/>
              </a:rPr>
              <a:t> </a:t>
            </a:r>
            <a:r>
              <a:rPr sz="2100" spc="-20" dirty="0" smtClean="0">
                <a:latin typeface="Arial"/>
                <a:cs typeface="Arial"/>
              </a:rPr>
              <a:t>м</a:t>
            </a:r>
            <a:r>
              <a:rPr sz="2100" spc="-5" dirty="0" smtClean="0">
                <a:latin typeface="Arial"/>
                <a:cs typeface="Arial"/>
              </a:rPr>
              <a:t>етод</a:t>
            </a:r>
            <a:r>
              <a:rPr sz="2100" spc="-15" dirty="0" smtClean="0">
                <a:latin typeface="Arial"/>
                <a:cs typeface="Arial"/>
              </a:rPr>
              <a:t>и</a:t>
            </a:r>
            <a:r>
              <a:rPr sz="2100" spc="-20" dirty="0" smtClean="0">
                <a:latin typeface="Arial"/>
                <a:cs typeface="Arial"/>
              </a:rPr>
              <a:t>ч</a:t>
            </a:r>
            <a:r>
              <a:rPr sz="2100" spc="-5" dirty="0" smtClean="0">
                <a:latin typeface="Arial"/>
                <a:cs typeface="Arial"/>
              </a:rPr>
              <a:t>е</a:t>
            </a:r>
            <a:r>
              <a:rPr sz="2100" spc="5" dirty="0" smtClean="0">
                <a:latin typeface="Arial"/>
                <a:cs typeface="Arial"/>
              </a:rPr>
              <a:t>с</a:t>
            </a:r>
            <a:r>
              <a:rPr sz="2100" spc="-5" dirty="0" smtClean="0">
                <a:latin typeface="Arial"/>
                <a:cs typeface="Arial"/>
              </a:rPr>
              <a:t>к</a:t>
            </a:r>
            <a:r>
              <a:rPr sz="2100" spc="-15" dirty="0" smtClean="0">
                <a:latin typeface="Arial"/>
                <a:cs typeface="Arial"/>
              </a:rPr>
              <a:t>ие</a:t>
            </a:r>
            <a:r>
              <a:rPr sz="2100" spc="10" dirty="0" smtClean="0">
                <a:latin typeface="Arial"/>
                <a:cs typeface="Arial"/>
              </a:rPr>
              <a:t> </a:t>
            </a:r>
            <a:r>
              <a:rPr sz="2100" spc="-5" dirty="0" smtClean="0">
                <a:latin typeface="Arial"/>
                <a:cs typeface="Arial"/>
              </a:rPr>
              <a:t>реко</a:t>
            </a:r>
            <a:r>
              <a:rPr sz="2100" spc="-20" dirty="0" smtClean="0">
                <a:latin typeface="Arial"/>
                <a:cs typeface="Arial"/>
              </a:rPr>
              <a:t>м</a:t>
            </a:r>
            <a:r>
              <a:rPr sz="2100" spc="-5" dirty="0" smtClean="0">
                <a:latin typeface="Arial"/>
                <a:cs typeface="Arial"/>
              </a:rPr>
              <a:t>е</a:t>
            </a:r>
            <a:r>
              <a:rPr sz="2100" spc="0" dirty="0" smtClean="0">
                <a:latin typeface="Arial"/>
                <a:cs typeface="Arial"/>
              </a:rPr>
              <a:t>н</a:t>
            </a:r>
            <a:r>
              <a:rPr sz="2100" spc="-5" dirty="0" smtClean="0">
                <a:latin typeface="Arial"/>
                <a:cs typeface="Arial"/>
              </a:rPr>
              <a:t>да</a:t>
            </a:r>
            <a:r>
              <a:rPr sz="2100" spc="-20" dirty="0" smtClean="0">
                <a:latin typeface="Arial"/>
                <a:cs typeface="Arial"/>
              </a:rPr>
              <a:t>ц</a:t>
            </a:r>
            <a:r>
              <a:rPr sz="2100" spc="-15" dirty="0" smtClean="0">
                <a:latin typeface="Arial"/>
                <a:cs typeface="Arial"/>
              </a:rPr>
              <a:t>ии</a:t>
            </a:r>
            <a:r>
              <a:rPr sz="2100" spc="5" dirty="0" smtClean="0">
                <a:latin typeface="Arial"/>
                <a:cs typeface="Arial"/>
              </a:rPr>
              <a:t> </a:t>
            </a:r>
            <a:r>
              <a:rPr sz="2100" spc="-5" dirty="0" smtClean="0">
                <a:latin typeface="Arial"/>
                <a:cs typeface="Arial"/>
              </a:rPr>
              <a:t>дл</a:t>
            </a:r>
            <a:r>
              <a:rPr sz="2100" spc="-15" dirty="0" smtClean="0">
                <a:latin typeface="Arial"/>
                <a:cs typeface="Arial"/>
              </a:rPr>
              <a:t>я</a:t>
            </a:r>
            <a:r>
              <a:rPr sz="2100" spc="5" dirty="0" smtClean="0">
                <a:latin typeface="Arial"/>
                <a:cs typeface="Arial"/>
              </a:rPr>
              <a:t> </a:t>
            </a:r>
            <a:r>
              <a:rPr sz="2100" spc="-15" dirty="0" smtClean="0">
                <a:latin typeface="Arial"/>
                <a:cs typeface="Arial"/>
              </a:rPr>
              <a:t>п</a:t>
            </a:r>
            <a:r>
              <a:rPr sz="2100" spc="-5" dirty="0" smtClean="0">
                <a:latin typeface="Arial"/>
                <a:cs typeface="Arial"/>
              </a:rPr>
              <a:t>еда</a:t>
            </a:r>
            <a:r>
              <a:rPr sz="2100" spc="-10" dirty="0" smtClean="0">
                <a:latin typeface="Arial"/>
                <a:cs typeface="Arial"/>
              </a:rPr>
              <a:t>г</a:t>
            </a:r>
            <a:r>
              <a:rPr sz="2100" spc="-5" dirty="0" smtClean="0">
                <a:latin typeface="Arial"/>
                <a:cs typeface="Arial"/>
              </a:rPr>
              <a:t>о</a:t>
            </a:r>
            <a:r>
              <a:rPr sz="2100" spc="-10" dirty="0" smtClean="0">
                <a:latin typeface="Arial"/>
                <a:cs typeface="Arial"/>
              </a:rPr>
              <a:t>г</a:t>
            </a:r>
            <a:r>
              <a:rPr sz="2100" spc="-5" dirty="0" smtClean="0">
                <a:latin typeface="Arial"/>
                <a:cs typeface="Arial"/>
              </a:rPr>
              <a:t>а</a:t>
            </a:r>
            <a:r>
              <a:rPr sz="2100" spc="0" dirty="0" smtClean="0">
                <a:latin typeface="Arial"/>
                <a:cs typeface="Arial"/>
              </a:rPr>
              <a:t>, </a:t>
            </a:r>
            <a:r>
              <a:rPr sz="2100" spc="-5" dirty="0" smtClean="0">
                <a:latin typeface="Arial"/>
                <a:cs typeface="Arial"/>
              </a:rPr>
              <a:t>ор</a:t>
            </a:r>
            <a:r>
              <a:rPr sz="2100" spc="-10" dirty="0" smtClean="0">
                <a:latin typeface="Arial"/>
                <a:cs typeface="Arial"/>
              </a:rPr>
              <a:t>г</a:t>
            </a:r>
            <a:r>
              <a:rPr sz="2100" spc="-5" dirty="0" smtClean="0">
                <a:latin typeface="Arial"/>
                <a:cs typeface="Arial"/>
              </a:rPr>
              <a:t>а</a:t>
            </a:r>
            <a:r>
              <a:rPr sz="2100" spc="0" dirty="0" smtClean="0">
                <a:latin typeface="Arial"/>
                <a:cs typeface="Arial"/>
              </a:rPr>
              <a:t>н</a:t>
            </a:r>
            <a:r>
              <a:rPr sz="2100" spc="-15" dirty="0" smtClean="0">
                <a:latin typeface="Arial"/>
                <a:cs typeface="Arial"/>
              </a:rPr>
              <a:t>и</a:t>
            </a:r>
            <a:r>
              <a:rPr sz="2100" spc="-5" dirty="0" smtClean="0">
                <a:latin typeface="Arial"/>
                <a:cs typeface="Arial"/>
              </a:rPr>
              <a:t>з</a:t>
            </a:r>
            <a:r>
              <a:rPr sz="2100" spc="-10" dirty="0" smtClean="0">
                <a:latin typeface="Arial"/>
                <a:cs typeface="Arial"/>
              </a:rPr>
              <a:t>у</a:t>
            </a:r>
            <a:r>
              <a:rPr sz="2100" spc="-5" dirty="0" smtClean="0">
                <a:latin typeface="Arial"/>
                <a:cs typeface="Arial"/>
              </a:rPr>
              <a:t>е</a:t>
            </a:r>
            <a:r>
              <a:rPr sz="2100" spc="0" dirty="0" smtClean="0">
                <a:latin typeface="Arial"/>
                <a:cs typeface="Arial"/>
              </a:rPr>
              <a:t>т </a:t>
            </a:r>
            <a:r>
              <a:rPr sz="2100" spc="-5" dirty="0" smtClean="0">
                <a:latin typeface="Arial"/>
                <a:cs typeface="Arial"/>
              </a:rPr>
              <a:t>ра</a:t>
            </a:r>
            <a:r>
              <a:rPr sz="2100" spc="-20" dirty="0" smtClean="0">
                <a:latin typeface="Arial"/>
                <a:cs typeface="Arial"/>
              </a:rPr>
              <a:t>б</a:t>
            </a:r>
            <a:r>
              <a:rPr sz="2100" spc="-5" dirty="0" smtClean="0">
                <a:latin typeface="Arial"/>
                <a:cs typeface="Arial"/>
              </a:rPr>
              <a:t>от</a:t>
            </a:r>
            <a:r>
              <a:rPr sz="2100" spc="0" dirty="0" smtClean="0">
                <a:latin typeface="Arial"/>
                <a:cs typeface="Arial"/>
              </a:rPr>
              <a:t>у</a:t>
            </a:r>
            <a:r>
              <a:rPr sz="2100" spc="-5" dirty="0" smtClean="0">
                <a:latin typeface="Arial"/>
                <a:cs typeface="Arial"/>
              </a:rPr>
              <a:t> </a:t>
            </a:r>
            <a:r>
              <a:rPr sz="2100" spc="-15" dirty="0" smtClean="0">
                <a:latin typeface="Arial"/>
                <a:cs typeface="Arial"/>
              </a:rPr>
              <a:t>по</a:t>
            </a:r>
            <a:r>
              <a:rPr sz="2100" spc="-5" dirty="0" smtClean="0">
                <a:latin typeface="Arial"/>
                <a:cs typeface="Arial"/>
              </a:rPr>
              <a:t> </a:t>
            </a:r>
            <a:r>
              <a:rPr sz="2100" spc="-15" dirty="0" smtClean="0">
                <a:latin typeface="Arial"/>
                <a:cs typeface="Arial"/>
              </a:rPr>
              <a:t>их</a:t>
            </a:r>
            <a:r>
              <a:rPr sz="2100" spc="-5" dirty="0" smtClean="0">
                <a:latin typeface="Arial"/>
                <a:cs typeface="Arial"/>
              </a:rPr>
              <a:t> о</a:t>
            </a:r>
            <a:r>
              <a:rPr sz="2100" spc="5" dirty="0" smtClean="0">
                <a:latin typeface="Arial"/>
                <a:cs typeface="Arial"/>
              </a:rPr>
              <a:t>с</a:t>
            </a:r>
            <a:r>
              <a:rPr sz="2100" spc="-5" dirty="0" smtClean="0">
                <a:latin typeface="Arial"/>
                <a:cs typeface="Arial"/>
              </a:rPr>
              <a:t>вое</a:t>
            </a:r>
            <a:r>
              <a:rPr sz="2100" spc="0" dirty="0" smtClean="0">
                <a:latin typeface="Arial"/>
                <a:cs typeface="Arial"/>
              </a:rPr>
              <a:t>н</a:t>
            </a:r>
            <a:r>
              <a:rPr sz="2100" spc="-15" dirty="0" smtClean="0">
                <a:latin typeface="Arial"/>
                <a:cs typeface="Arial"/>
              </a:rPr>
              <a:t>и</a:t>
            </a:r>
            <a:r>
              <a:rPr sz="2100" spc="-5" dirty="0" smtClean="0">
                <a:latin typeface="Arial"/>
                <a:cs typeface="Arial"/>
              </a:rPr>
              <a:t>ю</a:t>
            </a:r>
            <a:r>
              <a:rPr sz="2100" spc="0" dirty="0" smtClean="0">
                <a:latin typeface="Arial"/>
                <a:cs typeface="Arial"/>
              </a:rPr>
              <a:t>;</a:t>
            </a:r>
            <a:endParaRPr sz="2100">
              <a:latin typeface="Arial"/>
              <a:cs typeface="Arial"/>
            </a:endParaRPr>
          </a:p>
          <a:p>
            <a:pPr>
              <a:lnSpc>
                <a:spcPts val="500"/>
              </a:lnSpc>
              <a:spcBef>
                <a:spcPts val="1"/>
              </a:spcBef>
            </a:pPr>
            <a:endParaRPr sz="500"/>
          </a:p>
          <a:p>
            <a:pPr marL="355600" marR="1422400" indent="-342900">
              <a:lnSpc>
                <a:spcPts val="2270"/>
              </a:lnSpc>
              <a:tabLst>
                <a:tab pos="354965" algn="l"/>
              </a:tabLst>
            </a:pPr>
            <a:r>
              <a:rPr sz="1550" spc="310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100" spc="-5" dirty="0" smtClean="0">
                <a:latin typeface="Arial"/>
                <a:cs typeface="Arial"/>
              </a:rPr>
              <a:t>разра</a:t>
            </a:r>
            <a:r>
              <a:rPr sz="2100" spc="-20" dirty="0" smtClean="0">
                <a:latin typeface="Arial"/>
                <a:cs typeface="Arial"/>
              </a:rPr>
              <a:t>б</a:t>
            </a:r>
            <a:r>
              <a:rPr sz="2100" spc="-5" dirty="0" smtClean="0">
                <a:latin typeface="Arial"/>
                <a:cs typeface="Arial"/>
              </a:rPr>
              <a:t>ат</a:t>
            </a:r>
            <a:r>
              <a:rPr sz="2100" spc="-15" dirty="0" smtClean="0">
                <a:latin typeface="Arial"/>
                <a:cs typeface="Arial"/>
              </a:rPr>
              <a:t>ы</a:t>
            </a:r>
            <a:r>
              <a:rPr sz="2100" spc="-5" dirty="0" smtClean="0">
                <a:latin typeface="Arial"/>
                <a:cs typeface="Arial"/>
              </a:rPr>
              <a:t>вае</a:t>
            </a:r>
            <a:r>
              <a:rPr sz="2100" spc="0" dirty="0" smtClean="0">
                <a:latin typeface="Arial"/>
                <a:cs typeface="Arial"/>
              </a:rPr>
              <a:t>т</a:t>
            </a:r>
            <a:r>
              <a:rPr sz="2100" spc="-10" dirty="0" smtClean="0">
                <a:latin typeface="Arial"/>
                <a:cs typeface="Arial"/>
              </a:rPr>
              <a:t> </a:t>
            </a:r>
            <a:r>
              <a:rPr sz="2100" spc="-20" dirty="0" smtClean="0">
                <a:latin typeface="Arial"/>
                <a:cs typeface="Arial"/>
              </a:rPr>
              <a:t>м</a:t>
            </a:r>
            <a:r>
              <a:rPr sz="2100" spc="-5" dirty="0" smtClean="0">
                <a:latin typeface="Arial"/>
                <a:cs typeface="Arial"/>
              </a:rPr>
              <a:t>етод</a:t>
            </a:r>
            <a:r>
              <a:rPr sz="2100" spc="-15" dirty="0" smtClean="0">
                <a:latin typeface="Arial"/>
                <a:cs typeface="Arial"/>
              </a:rPr>
              <a:t>и</a:t>
            </a:r>
            <a:r>
              <a:rPr sz="2100" spc="-20" dirty="0" smtClean="0">
                <a:latin typeface="Arial"/>
                <a:cs typeface="Arial"/>
              </a:rPr>
              <a:t>ч</a:t>
            </a:r>
            <a:r>
              <a:rPr sz="2100" spc="-5" dirty="0" smtClean="0">
                <a:latin typeface="Arial"/>
                <a:cs typeface="Arial"/>
              </a:rPr>
              <a:t>е</a:t>
            </a:r>
            <a:r>
              <a:rPr sz="2100" spc="5" dirty="0" smtClean="0">
                <a:latin typeface="Arial"/>
                <a:cs typeface="Arial"/>
              </a:rPr>
              <a:t>с</a:t>
            </a:r>
            <a:r>
              <a:rPr sz="2100" spc="-5" dirty="0" smtClean="0">
                <a:latin typeface="Arial"/>
                <a:cs typeface="Arial"/>
              </a:rPr>
              <a:t>к</a:t>
            </a:r>
            <a:r>
              <a:rPr sz="2100" spc="-15" dirty="0" smtClean="0">
                <a:latin typeface="Arial"/>
                <a:cs typeface="Arial"/>
              </a:rPr>
              <a:t>ие</a:t>
            </a:r>
            <a:r>
              <a:rPr sz="2100" spc="10" dirty="0" smtClean="0">
                <a:latin typeface="Arial"/>
                <a:cs typeface="Arial"/>
              </a:rPr>
              <a:t> </a:t>
            </a:r>
            <a:r>
              <a:rPr sz="2100" spc="-5" dirty="0" smtClean="0">
                <a:latin typeface="Arial"/>
                <a:cs typeface="Arial"/>
              </a:rPr>
              <a:t>реко</a:t>
            </a:r>
            <a:r>
              <a:rPr sz="2100" spc="-20" dirty="0" smtClean="0">
                <a:latin typeface="Arial"/>
                <a:cs typeface="Arial"/>
              </a:rPr>
              <a:t>м</a:t>
            </a:r>
            <a:r>
              <a:rPr sz="2100" spc="-5" dirty="0" smtClean="0">
                <a:latin typeface="Arial"/>
                <a:cs typeface="Arial"/>
              </a:rPr>
              <a:t>е</a:t>
            </a:r>
            <a:r>
              <a:rPr sz="2100" spc="0" dirty="0" smtClean="0">
                <a:latin typeface="Arial"/>
                <a:cs typeface="Arial"/>
              </a:rPr>
              <a:t>н</a:t>
            </a:r>
            <a:r>
              <a:rPr sz="2100" spc="-5" dirty="0" smtClean="0">
                <a:latin typeface="Arial"/>
                <a:cs typeface="Arial"/>
              </a:rPr>
              <a:t>да</a:t>
            </a:r>
            <a:r>
              <a:rPr sz="2100" spc="-20" dirty="0" smtClean="0">
                <a:latin typeface="Arial"/>
                <a:cs typeface="Arial"/>
              </a:rPr>
              <a:t>ц</a:t>
            </a:r>
            <a:r>
              <a:rPr sz="2100" spc="-15" dirty="0" smtClean="0">
                <a:latin typeface="Arial"/>
                <a:cs typeface="Arial"/>
              </a:rPr>
              <a:t>ии</a:t>
            </a:r>
            <a:r>
              <a:rPr sz="2100" spc="5" dirty="0" smtClean="0">
                <a:latin typeface="Arial"/>
                <a:cs typeface="Arial"/>
              </a:rPr>
              <a:t> </a:t>
            </a:r>
            <a:r>
              <a:rPr sz="2100" spc="-5" dirty="0" smtClean="0">
                <a:latin typeface="Arial"/>
                <a:cs typeface="Arial"/>
              </a:rPr>
              <a:t>дл</a:t>
            </a:r>
            <a:r>
              <a:rPr sz="2100" spc="-15" dirty="0" smtClean="0">
                <a:latin typeface="Arial"/>
                <a:cs typeface="Arial"/>
              </a:rPr>
              <a:t>я</a:t>
            </a:r>
            <a:r>
              <a:rPr sz="2100" spc="-10" dirty="0" smtClean="0">
                <a:latin typeface="Arial"/>
                <a:cs typeface="Arial"/>
              </a:rPr>
              <a:t> </a:t>
            </a:r>
            <a:r>
              <a:rPr sz="2100" spc="-5" dirty="0" smtClean="0">
                <a:latin typeface="Arial"/>
                <a:cs typeface="Arial"/>
              </a:rPr>
              <a:t>о</a:t>
            </a:r>
            <a:r>
              <a:rPr sz="2100" spc="-20" dirty="0" smtClean="0">
                <a:latin typeface="Arial"/>
                <a:cs typeface="Arial"/>
              </a:rPr>
              <a:t>б</a:t>
            </a:r>
            <a:r>
              <a:rPr sz="2100" spc="-10" dirty="0" smtClean="0">
                <a:latin typeface="Arial"/>
                <a:cs typeface="Arial"/>
              </a:rPr>
              <a:t>у</a:t>
            </a:r>
            <a:r>
              <a:rPr sz="2100" spc="-20" dirty="0" smtClean="0">
                <a:latin typeface="Arial"/>
                <a:cs typeface="Arial"/>
              </a:rPr>
              <a:t>ч</a:t>
            </a:r>
            <a:r>
              <a:rPr sz="2100" spc="-5" dirty="0" smtClean="0">
                <a:latin typeface="Arial"/>
                <a:cs typeface="Arial"/>
              </a:rPr>
              <a:t>аю</a:t>
            </a:r>
            <a:r>
              <a:rPr sz="2100" spc="-15" dirty="0" smtClean="0">
                <a:latin typeface="Arial"/>
                <a:cs typeface="Arial"/>
              </a:rPr>
              <a:t>щи</a:t>
            </a:r>
            <a:r>
              <a:rPr sz="2100" spc="-10" dirty="0" smtClean="0">
                <a:latin typeface="Arial"/>
                <a:cs typeface="Arial"/>
              </a:rPr>
              <a:t>х</a:t>
            </a:r>
            <a:r>
              <a:rPr sz="2100" spc="5" dirty="0" smtClean="0">
                <a:latin typeface="Arial"/>
                <a:cs typeface="Arial"/>
              </a:rPr>
              <a:t>с</a:t>
            </a:r>
            <a:r>
              <a:rPr sz="2100" spc="-15" dirty="0" smtClean="0">
                <a:latin typeface="Arial"/>
                <a:cs typeface="Arial"/>
              </a:rPr>
              <a:t>я;</a:t>
            </a:r>
            <a:endParaRPr sz="2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  <a:tabLst>
                <a:tab pos="354965" algn="l"/>
              </a:tabLst>
            </a:pPr>
            <a:r>
              <a:rPr sz="1550" spc="310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100" spc="-5" dirty="0" smtClean="0">
                <a:latin typeface="Arial"/>
                <a:cs typeface="Arial"/>
              </a:rPr>
              <a:t>ор</a:t>
            </a:r>
            <a:r>
              <a:rPr sz="2100" spc="-10" dirty="0" smtClean="0">
                <a:latin typeface="Arial"/>
                <a:cs typeface="Arial"/>
              </a:rPr>
              <a:t>г</a:t>
            </a:r>
            <a:r>
              <a:rPr sz="2100" spc="-5" dirty="0" smtClean="0">
                <a:latin typeface="Arial"/>
                <a:cs typeface="Arial"/>
              </a:rPr>
              <a:t>а</a:t>
            </a:r>
            <a:r>
              <a:rPr sz="2100" spc="0" dirty="0" smtClean="0">
                <a:latin typeface="Arial"/>
                <a:cs typeface="Arial"/>
              </a:rPr>
              <a:t>н</a:t>
            </a:r>
            <a:r>
              <a:rPr sz="2100" spc="-15" dirty="0" smtClean="0">
                <a:latin typeface="Arial"/>
                <a:cs typeface="Arial"/>
              </a:rPr>
              <a:t>и</a:t>
            </a:r>
            <a:r>
              <a:rPr sz="2100" spc="-5" dirty="0" smtClean="0">
                <a:latin typeface="Arial"/>
                <a:cs typeface="Arial"/>
              </a:rPr>
              <a:t>з</a:t>
            </a:r>
            <a:r>
              <a:rPr sz="2100" spc="-10" dirty="0" smtClean="0">
                <a:latin typeface="Arial"/>
                <a:cs typeface="Arial"/>
              </a:rPr>
              <a:t>у</a:t>
            </a:r>
            <a:r>
              <a:rPr sz="2100" spc="-5" dirty="0" smtClean="0">
                <a:latin typeface="Arial"/>
                <a:cs typeface="Arial"/>
              </a:rPr>
              <a:t>е</a:t>
            </a:r>
            <a:r>
              <a:rPr sz="2100" spc="0" dirty="0" smtClean="0">
                <a:latin typeface="Arial"/>
                <a:cs typeface="Arial"/>
              </a:rPr>
              <a:t>т </a:t>
            </a:r>
            <a:r>
              <a:rPr sz="2100" spc="-5" dirty="0" smtClean="0">
                <a:latin typeface="Arial"/>
                <a:cs typeface="Arial"/>
              </a:rPr>
              <a:t>ра</a:t>
            </a:r>
            <a:r>
              <a:rPr sz="2100" spc="-20" dirty="0" smtClean="0">
                <a:latin typeface="Arial"/>
                <a:cs typeface="Arial"/>
              </a:rPr>
              <a:t>б</a:t>
            </a:r>
            <a:r>
              <a:rPr sz="2100" spc="-5" dirty="0" smtClean="0">
                <a:latin typeface="Arial"/>
                <a:cs typeface="Arial"/>
              </a:rPr>
              <a:t>от</a:t>
            </a:r>
            <a:r>
              <a:rPr sz="2100" spc="0" dirty="0" smtClean="0">
                <a:latin typeface="Arial"/>
                <a:cs typeface="Arial"/>
              </a:rPr>
              <a:t>у</a:t>
            </a:r>
            <a:r>
              <a:rPr sz="2100" spc="-5" dirty="0" smtClean="0">
                <a:latin typeface="Arial"/>
                <a:cs typeface="Arial"/>
              </a:rPr>
              <a:t> </a:t>
            </a:r>
            <a:r>
              <a:rPr sz="2100" spc="-20" dirty="0" smtClean="0">
                <a:latin typeface="Arial"/>
                <a:cs typeface="Arial"/>
              </a:rPr>
              <a:t>м</a:t>
            </a:r>
            <a:r>
              <a:rPr sz="2100" spc="-5" dirty="0" smtClean="0">
                <a:latin typeface="Arial"/>
                <a:cs typeface="Arial"/>
              </a:rPr>
              <a:t>етод</a:t>
            </a:r>
            <a:r>
              <a:rPr sz="2100" spc="-15" dirty="0" smtClean="0">
                <a:latin typeface="Arial"/>
                <a:cs typeface="Arial"/>
              </a:rPr>
              <a:t>и</a:t>
            </a:r>
            <a:r>
              <a:rPr sz="2100" spc="-20" dirty="0" smtClean="0">
                <a:latin typeface="Arial"/>
                <a:cs typeface="Arial"/>
              </a:rPr>
              <a:t>ч</a:t>
            </a:r>
            <a:r>
              <a:rPr sz="2100" spc="-5" dirty="0" smtClean="0">
                <a:latin typeface="Arial"/>
                <a:cs typeface="Arial"/>
              </a:rPr>
              <a:t>е</a:t>
            </a:r>
            <a:r>
              <a:rPr sz="2100" spc="5" dirty="0" smtClean="0">
                <a:latin typeface="Arial"/>
                <a:cs typeface="Arial"/>
              </a:rPr>
              <a:t>с</a:t>
            </a:r>
            <a:r>
              <a:rPr sz="2100" spc="-5" dirty="0" smtClean="0">
                <a:latin typeface="Arial"/>
                <a:cs typeface="Arial"/>
              </a:rPr>
              <a:t>к</a:t>
            </a:r>
            <a:r>
              <a:rPr sz="2100" spc="-15" dirty="0" smtClean="0">
                <a:latin typeface="Arial"/>
                <a:cs typeface="Arial"/>
              </a:rPr>
              <a:t>их</a:t>
            </a:r>
            <a:r>
              <a:rPr sz="2100" spc="5" dirty="0" smtClean="0">
                <a:latin typeface="Arial"/>
                <a:cs typeface="Arial"/>
              </a:rPr>
              <a:t> с</a:t>
            </a:r>
            <a:r>
              <a:rPr sz="2100" spc="-5" dirty="0" smtClean="0">
                <a:latin typeface="Arial"/>
                <a:cs typeface="Arial"/>
              </a:rPr>
              <a:t>е</a:t>
            </a:r>
            <a:r>
              <a:rPr sz="2100" spc="-20" dirty="0" smtClean="0">
                <a:latin typeface="Arial"/>
                <a:cs typeface="Arial"/>
              </a:rPr>
              <a:t>м</a:t>
            </a:r>
            <a:r>
              <a:rPr sz="2100" spc="-15" dirty="0" smtClean="0">
                <a:latin typeface="Arial"/>
                <a:cs typeface="Arial"/>
              </a:rPr>
              <a:t>ин</a:t>
            </a:r>
            <a:r>
              <a:rPr sz="2100" spc="-5" dirty="0" smtClean="0">
                <a:latin typeface="Arial"/>
                <a:cs typeface="Arial"/>
              </a:rPr>
              <a:t>аро</a:t>
            </a:r>
            <a:r>
              <a:rPr sz="2100" spc="0" dirty="0" smtClean="0">
                <a:latin typeface="Arial"/>
                <a:cs typeface="Arial"/>
              </a:rPr>
              <a:t>в </a:t>
            </a:r>
            <a:r>
              <a:rPr sz="2100" spc="-5" dirty="0" smtClean="0">
                <a:latin typeface="Arial"/>
                <a:cs typeface="Arial"/>
              </a:rPr>
              <a:t>дл</a:t>
            </a:r>
            <a:r>
              <a:rPr sz="2100" spc="-15" dirty="0" smtClean="0">
                <a:latin typeface="Arial"/>
                <a:cs typeface="Arial"/>
              </a:rPr>
              <a:t>я</a:t>
            </a:r>
            <a:r>
              <a:rPr sz="2100" spc="5" dirty="0" smtClean="0">
                <a:latin typeface="Arial"/>
                <a:cs typeface="Arial"/>
              </a:rPr>
              <a:t> </a:t>
            </a:r>
            <a:r>
              <a:rPr sz="2100" spc="-15" dirty="0" smtClean="0">
                <a:latin typeface="Arial"/>
                <a:cs typeface="Arial"/>
              </a:rPr>
              <a:t>п</a:t>
            </a:r>
            <a:r>
              <a:rPr sz="2100" spc="-5" dirty="0" smtClean="0">
                <a:latin typeface="Arial"/>
                <a:cs typeface="Arial"/>
              </a:rPr>
              <a:t>еда</a:t>
            </a:r>
            <a:r>
              <a:rPr sz="2100" spc="-10" dirty="0" smtClean="0">
                <a:latin typeface="Arial"/>
                <a:cs typeface="Arial"/>
              </a:rPr>
              <a:t>г</a:t>
            </a:r>
            <a:r>
              <a:rPr sz="2100" spc="-5" dirty="0" smtClean="0">
                <a:latin typeface="Arial"/>
                <a:cs typeface="Arial"/>
              </a:rPr>
              <a:t>о</a:t>
            </a:r>
            <a:r>
              <a:rPr sz="2100" spc="-10" dirty="0" smtClean="0">
                <a:latin typeface="Arial"/>
                <a:cs typeface="Arial"/>
              </a:rPr>
              <a:t>г</a:t>
            </a:r>
            <a:r>
              <a:rPr sz="2100" spc="-5" dirty="0" smtClean="0">
                <a:latin typeface="Arial"/>
                <a:cs typeface="Arial"/>
              </a:rPr>
              <a:t>о</a:t>
            </a:r>
            <a:r>
              <a:rPr sz="2100" spc="0" dirty="0" smtClean="0">
                <a:latin typeface="Arial"/>
                <a:cs typeface="Arial"/>
              </a:rPr>
              <a:t>в;</a:t>
            </a:r>
            <a:endParaRPr sz="2100">
              <a:latin typeface="Arial"/>
              <a:cs typeface="Arial"/>
            </a:endParaRPr>
          </a:p>
          <a:p>
            <a:pPr>
              <a:lnSpc>
                <a:spcPts val="500"/>
              </a:lnSpc>
              <a:spcBef>
                <a:spcPts val="35"/>
              </a:spcBef>
            </a:pPr>
            <a:endParaRPr sz="500"/>
          </a:p>
          <a:p>
            <a:pPr marL="355600" marR="12700" indent="-342900">
              <a:lnSpc>
                <a:spcPts val="2270"/>
              </a:lnSpc>
              <a:tabLst>
                <a:tab pos="354965" algn="l"/>
              </a:tabLst>
            </a:pPr>
            <a:r>
              <a:rPr sz="1550" spc="310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100" spc="-15" dirty="0" smtClean="0">
                <a:latin typeface="Arial"/>
                <a:cs typeface="Arial"/>
              </a:rPr>
              <a:t>п</a:t>
            </a:r>
            <a:r>
              <a:rPr sz="2100" spc="-5" dirty="0" smtClean="0">
                <a:latin typeface="Arial"/>
                <a:cs typeface="Arial"/>
              </a:rPr>
              <a:t>р</a:t>
            </a:r>
            <a:r>
              <a:rPr sz="2100" spc="-15" dirty="0" smtClean="0">
                <a:latin typeface="Arial"/>
                <a:cs typeface="Arial"/>
              </a:rPr>
              <a:t>ини</a:t>
            </a:r>
            <a:r>
              <a:rPr sz="2100" spc="-20" dirty="0" smtClean="0">
                <a:latin typeface="Arial"/>
                <a:cs typeface="Arial"/>
              </a:rPr>
              <a:t>м</a:t>
            </a:r>
            <a:r>
              <a:rPr sz="2100" spc="-5" dirty="0" smtClean="0">
                <a:latin typeface="Arial"/>
                <a:cs typeface="Arial"/>
              </a:rPr>
              <a:t>ае</a:t>
            </a:r>
            <a:r>
              <a:rPr sz="2100" spc="0" dirty="0" smtClean="0">
                <a:latin typeface="Arial"/>
                <a:cs typeface="Arial"/>
              </a:rPr>
              <a:t>т </a:t>
            </a:r>
            <a:r>
              <a:rPr sz="2100" spc="-10" dirty="0" smtClean="0">
                <a:latin typeface="Arial"/>
                <a:cs typeface="Arial"/>
              </a:rPr>
              <a:t>у</a:t>
            </a:r>
            <a:r>
              <a:rPr sz="2100" spc="-20" dirty="0" smtClean="0">
                <a:latin typeface="Arial"/>
                <a:cs typeface="Arial"/>
              </a:rPr>
              <a:t>ч</a:t>
            </a:r>
            <a:r>
              <a:rPr sz="2100" spc="-5" dirty="0" smtClean="0">
                <a:latin typeface="Arial"/>
                <a:cs typeface="Arial"/>
              </a:rPr>
              <a:t>а</a:t>
            </a:r>
            <a:r>
              <a:rPr sz="2100" spc="5" dirty="0" smtClean="0">
                <a:latin typeface="Arial"/>
                <a:cs typeface="Arial"/>
              </a:rPr>
              <a:t>с</a:t>
            </a:r>
            <a:r>
              <a:rPr sz="2100" spc="-5" dirty="0" smtClean="0">
                <a:latin typeface="Arial"/>
                <a:cs typeface="Arial"/>
              </a:rPr>
              <a:t>т</a:t>
            </a:r>
            <a:r>
              <a:rPr sz="2100" spc="-15" dirty="0" smtClean="0">
                <a:latin typeface="Arial"/>
                <a:cs typeface="Arial"/>
              </a:rPr>
              <a:t>ие</a:t>
            </a:r>
            <a:r>
              <a:rPr sz="2100" spc="10" dirty="0" smtClean="0">
                <a:latin typeface="Arial"/>
                <a:cs typeface="Arial"/>
              </a:rPr>
              <a:t> </a:t>
            </a:r>
            <a:r>
              <a:rPr sz="2100" spc="0" dirty="0" smtClean="0">
                <a:latin typeface="Arial"/>
                <a:cs typeface="Arial"/>
              </a:rPr>
              <a:t>в</a:t>
            </a:r>
            <a:r>
              <a:rPr sz="2100" spc="-10" dirty="0" smtClean="0">
                <a:latin typeface="Arial"/>
                <a:cs typeface="Arial"/>
              </a:rPr>
              <a:t> </a:t>
            </a:r>
            <a:r>
              <a:rPr sz="2100" spc="-5" dirty="0" smtClean="0">
                <a:latin typeface="Arial"/>
                <a:cs typeface="Arial"/>
              </a:rPr>
              <a:t>ор</a:t>
            </a:r>
            <a:r>
              <a:rPr sz="2100" spc="-10" dirty="0" smtClean="0">
                <a:latin typeface="Arial"/>
                <a:cs typeface="Arial"/>
              </a:rPr>
              <a:t>г</a:t>
            </a:r>
            <a:r>
              <a:rPr sz="2100" spc="-5" dirty="0" smtClean="0">
                <a:latin typeface="Arial"/>
                <a:cs typeface="Arial"/>
              </a:rPr>
              <a:t>а</a:t>
            </a:r>
            <a:r>
              <a:rPr sz="2100" spc="0" dirty="0" smtClean="0">
                <a:latin typeface="Arial"/>
                <a:cs typeface="Arial"/>
              </a:rPr>
              <a:t>н</a:t>
            </a:r>
            <a:r>
              <a:rPr sz="2100" spc="-15" dirty="0" smtClean="0">
                <a:latin typeface="Arial"/>
                <a:cs typeface="Arial"/>
              </a:rPr>
              <a:t>и</a:t>
            </a:r>
            <a:r>
              <a:rPr sz="2100" spc="-5" dirty="0" smtClean="0">
                <a:latin typeface="Arial"/>
                <a:cs typeface="Arial"/>
              </a:rPr>
              <a:t>за</a:t>
            </a:r>
            <a:r>
              <a:rPr sz="2100" spc="-20" dirty="0" smtClean="0">
                <a:latin typeface="Arial"/>
                <a:cs typeface="Arial"/>
              </a:rPr>
              <a:t>ц</a:t>
            </a:r>
            <a:r>
              <a:rPr sz="2100" spc="-15" dirty="0" smtClean="0">
                <a:latin typeface="Arial"/>
                <a:cs typeface="Arial"/>
              </a:rPr>
              <a:t>ии</a:t>
            </a:r>
            <a:r>
              <a:rPr sz="2100" spc="-5" dirty="0" smtClean="0">
                <a:latin typeface="Arial"/>
                <a:cs typeface="Arial"/>
              </a:rPr>
              <a:t> </a:t>
            </a:r>
            <a:r>
              <a:rPr sz="2100" spc="-15" dirty="0" smtClean="0">
                <a:latin typeface="Arial"/>
                <a:cs typeface="Arial"/>
              </a:rPr>
              <a:t>и</a:t>
            </a:r>
            <a:r>
              <a:rPr sz="2100" spc="5" dirty="0" smtClean="0">
                <a:latin typeface="Arial"/>
                <a:cs typeface="Arial"/>
              </a:rPr>
              <a:t> </a:t>
            </a:r>
            <a:r>
              <a:rPr sz="2100" spc="-5" dirty="0" smtClean="0">
                <a:latin typeface="Arial"/>
                <a:cs typeface="Arial"/>
              </a:rPr>
              <a:t>разра</a:t>
            </a:r>
            <a:r>
              <a:rPr sz="2100" spc="-20" dirty="0" smtClean="0">
                <a:latin typeface="Arial"/>
                <a:cs typeface="Arial"/>
              </a:rPr>
              <a:t>б</a:t>
            </a:r>
            <a:r>
              <a:rPr sz="2100" spc="-5" dirty="0" smtClean="0">
                <a:latin typeface="Arial"/>
                <a:cs typeface="Arial"/>
              </a:rPr>
              <a:t>отк</a:t>
            </a:r>
            <a:r>
              <a:rPr sz="2100" spc="0" dirty="0" smtClean="0">
                <a:latin typeface="Arial"/>
                <a:cs typeface="Arial"/>
              </a:rPr>
              <a:t>е </a:t>
            </a:r>
            <a:r>
              <a:rPr sz="2100" spc="5" dirty="0" smtClean="0">
                <a:latin typeface="Arial"/>
                <a:cs typeface="Arial"/>
              </a:rPr>
              <a:t>с</a:t>
            </a:r>
            <a:r>
              <a:rPr sz="2100" spc="-5" dirty="0" smtClean="0">
                <a:latin typeface="Arial"/>
                <a:cs typeface="Arial"/>
              </a:rPr>
              <a:t>оде</a:t>
            </a:r>
            <a:r>
              <a:rPr sz="2100" spc="-10" dirty="0" smtClean="0">
                <a:latin typeface="Arial"/>
                <a:cs typeface="Arial"/>
              </a:rPr>
              <a:t>р</a:t>
            </a:r>
            <a:r>
              <a:rPr sz="2100" spc="-15" dirty="0" smtClean="0">
                <a:latin typeface="Arial"/>
                <a:cs typeface="Arial"/>
              </a:rPr>
              <a:t>ж</a:t>
            </a:r>
            <a:r>
              <a:rPr sz="2100" spc="-5" dirty="0" smtClean="0">
                <a:latin typeface="Arial"/>
                <a:cs typeface="Arial"/>
              </a:rPr>
              <a:t>а</a:t>
            </a:r>
            <a:r>
              <a:rPr sz="2100" spc="0" dirty="0" smtClean="0">
                <a:latin typeface="Arial"/>
                <a:cs typeface="Arial"/>
              </a:rPr>
              <a:t>н</a:t>
            </a:r>
            <a:r>
              <a:rPr sz="2100" spc="-15" dirty="0" smtClean="0">
                <a:latin typeface="Arial"/>
                <a:cs typeface="Arial"/>
              </a:rPr>
              <a:t>ия</a:t>
            </a:r>
            <a:r>
              <a:rPr sz="2100" spc="-10" dirty="0" smtClean="0">
                <a:latin typeface="Arial"/>
                <a:cs typeface="Arial"/>
              </a:rPr>
              <a:t> и</a:t>
            </a:r>
            <a:r>
              <a:rPr sz="2100" spc="5" dirty="0" smtClean="0">
                <a:latin typeface="Arial"/>
                <a:cs typeface="Arial"/>
              </a:rPr>
              <a:t>сс</a:t>
            </a:r>
            <a:r>
              <a:rPr sz="2100" spc="-5" dirty="0" smtClean="0">
                <a:latin typeface="Arial"/>
                <a:cs typeface="Arial"/>
              </a:rPr>
              <a:t>ледовател</a:t>
            </a:r>
            <a:r>
              <a:rPr sz="2100" spc="-20" dirty="0" smtClean="0">
                <a:latin typeface="Arial"/>
                <a:cs typeface="Arial"/>
              </a:rPr>
              <a:t>ь</a:t>
            </a:r>
            <a:r>
              <a:rPr sz="2100" spc="5" dirty="0" smtClean="0">
                <a:latin typeface="Arial"/>
                <a:cs typeface="Arial"/>
              </a:rPr>
              <a:t>с</a:t>
            </a:r>
            <a:r>
              <a:rPr sz="2100" spc="-5" dirty="0" smtClean="0">
                <a:latin typeface="Arial"/>
                <a:cs typeface="Arial"/>
              </a:rPr>
              <a:t>ко</a:t>
            </a:r>
            <a:r>
              <a:rPr sz="2100" spc="-15" dirty="0" smtClean="0">
                <a:latin typeface="Arial"/>
                <a:cs typeface="Arial"/>
              </a:rPr>
              <a:t>й</a:t>
            </a:r>
            <a:r>
              <a:rPr sz="2100" spc="-5" dirty="0" smtClean="0">
                <a:latin typeface="Arial"/>
                <a:cs typeface="Arial"/>
              </a:rPr>
              <a:t> </a:t>
            </a:r>
            <a:r>
              <a:rPr sz="2100" spc="-15" dirty="0" smtClean="0">
                <a:latin typeface="Arial"/>
                <a:cs typeface="Arial"/>
              </a:rPr>
              <a:t>и</a:t>
            </a:r>
            <a:r>
              <a:rPr sz="2100" spc="-5" dirty="0" smtClean="0">
                <a:latin typeface="Arial"/>
                <a:cs typeface="Arial"/>
              </a:rPr>
              <a:t> эк</a:t>
            </a:r>
            <a:r>
              <a:rPr sz="2100" spc="5" dirty="0" smtClean="0">
                <a:latin typeface="Arial"/>
                <a:cs typeface="Arial"/>
              </a:rPr>
              <a:t>с</a:t>
            </a:r>
            <a:r>
              <a:rPr sz="2100" spc="-15" dirty="0" smtClean="0">
                <a:latin typeface="Arial"/>
                <a:cs typeface="Arial"/>
              </a:rPr>
              <a:t>п</a:t>
            </a:r>
            <a:r>
              <a:rPr sz="2100" spc="-5" dirty="0" smtClean="0">
                <a:latin typeface="Arial"/>
                <a:cs typeface="Arial"/>
              </a:rPr>
              <a:t>ер</a:t>
            </a:r>
            <a:r>
              <a:rPr sz="2100" spc="-15" dirty="0" smtClean="0">
                <a:latin typeface="Arial"/>
                <a:cs typeface="Arial"/>
              </a:rPr>
              <a:t>и</a:t>
            </a:r>
            <a:r>
              <a:rPr sz="2100" spc="-20" dirty="0" smtClean="0">
                <a:latin typeface="Arial"/>
                <a:cs typeface="Arial"/>
              </a:rPr>
              <a:t>м</a:t>
            </a:r>
            <a:r>
              <a:rPr sz="2100" spc="-5" dirty="0" smtClean="0">
                <a:latin typeface="Arial"/>
                <a:cs typeface="Arial"/>
              </a:rPr>
              <a:t>е</a:t>
            </a:r>
            <a:r>
              <a:rPr sz="2100" spc="0" dirty="0" smtClean="0">
                <a:latin typeface="Arial"/>
                <a:cs typeface="Arial"/>
              </a:rPr>
              <a:t>н</a:t>
            </a:r>
            <a:r>
              <a:rPr sz="2100" spc="-5" dirty="0" smtClean="0">
                <a:latin typeface="Arial"/>
                <a:cs typeface="Arial"/>
              </a:rPr>
              <a:t>тал</a:t>
            </a:r>
            <a:r>
              <a:rPr sz="2100" spc="-20" dirty="0" smtClean="0">
                <a:latin typeface="Arial"/>
                <a:cs typeface="Arial"/>
              </a:rPr>
              <a:t>ь</a:t>
            </a:r>
            <a:r>
              <a:rPr sz="2100" spc="0" dirty="0" smtClean="0">
                <a:latin typeface="Arial"/>
                <a:cs typeface="Arial"/>
              </a:rPr>
              <a:t>н</a:t>
            </a:r>
            <a:r>
              <a:rPr sz="2100" spc="-5" dirty="0" smtClean="0">
                <a:latin typeface="Arial"/>
                <a:cs typeface="Arial"/>
              </a:rPr>
              <a:t>о</a:t>
            </a:r>
            <a:r>
              <a:rPr sz="2100" spc="-15" dirty="0" smtClean="0">
                <a:latin typeface="Arial"/>
                <a:cs typeface="Arial"/>
              </a:rPr>
              <a:t>й</a:t>
            </a:r>
            <a:r>
              <a:rPr sz="2100" spc="15" dirty="0" smtClean="0">
                <a:latin typeface="Arial"/>
                <a:cs typeface="Arial"/>
              </a:rPr>
              <a:t> </a:t>
            </a:r>
            <a:r>
              <a:rPr sz="2100" spc="-5" dirty="0" smtClean="0">
                <a:latin typeface="Arial"/>
                <a:cs typeface="Arial"/>
              </a:rPr>
              <a:t>ра</a:t>
            </a:r>
            <a:r>
              <a:rPr sz="2100" spc="-20" dirty="0" smtClean="0">
                <a:latin typeface="Arial"/>
                <a:cs typeface="Arial"/>
              </a:rPr>
              <a:t>б</a:t>
            </a:r>
            <a:r>
              <a:rPr sz="2100" spc="-5" dirty="0" smtClean="0">
                <a:latin typeface="Arial"/>
                <a:cs typeface="Arial"/>
              </a:rPr>
              <a:t>от</a:t>
            </a:r>
            <a:r>
              <a:rPr sz="2100" spc="-15" dirty="0" smtClean="0">
                <a:latin typeface="Arial"/>
                <a:cs typeface="Arial"/>
              </a:rPr>
              <a:t>ы.</a:t>
            </a:r>
            <a:endParaRPr sz="2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83673" y="2330195"/>
            <a:ext cx="7010400" cy="9144"/>
          </a:xfrm>
          <a:custGeom>
            <a:avLst/>
            <a:gdLst/>
            <a:ahLst/>
            <a:cxnLst/>
            <a:rect l="l" t="t" r="r" b="b"/>
            <a:pathLst>
              <a:path w="7010400" h="9144">
                <a:moveTo>
                  <a:pt x="0" y="0"/>
                </a:moveTo>
                <a:lnTo>
                  <a:pt x="0" y="9144"/>
                </a:lnTo>
                <a:lnTo>
                  <a:pt x="7010400" y="9144"/>
                </a:lnTo>
                <a:lnTo>
                  <a:pt x="7010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02673" y="2330195"/>
            <a:ext cx="394715" cy="320039"/>
          </a:xfrm>
          <a:custGeom>
            <a:avLst/>
            <a:gdLst/>
            <a:ahLst/>
            <a:cxnLst/>
            <a:rect l="l" t="t" r="r" b="b"/>
            <a:pathLst>
              <a:path w="394715" h="320039">
                <a:moveTo>
                  <a:pt x="394715" y="320039"/>
                </a:moveTo>
                <a:lnTo>
                  <a:pt x="394715" y="0"/>
                </a:lnTo>
                <a:lnTo>
                  <a:pt x="198119" y="0"/>
                </a:lnTo>
                <a:lnTo>
                  <a:pt x="150408" y="4649"/>
                </a:lnTo>
                <a:lnTo>
                  <a:pt x="106936" y="17858"/>
                </a:lnTo>
                <a:lnTo>
                  <a:pt x="69059" y="38514"/>
                </a:lnTo>
                <a:lnTo>
                  <a:pt x="38136" y="65507"/>
                </a:lnTo>
                <a:lnTo>
                  <a:pt x="15525" y="97726"/>
                </a:lnTo>
                <a:lnTo>
                  <a:pt x="2584" y="134060"/>
                </a:lnTo>
                <a:lnTo>
                  <a:pt x="0" y="160019"/>
                </a:lnTo>
                <a:lnTo>
                  <a:pt x="654" y="173146"/>
                </a:lnTo>
                <a:lnTo>
                  <a:pt x="10070" y="210604"/>
                </a:lnTo>
                <a:lnTo>
                  <a:pt x="29609" y="244318"/>
                </a:lnTo>
                <a:lnTo>
                  <a:pt x="57911" y="273176"/>
                </a:lnTo>
                <a:lnTo>
                  <a:pt x="93621" y="296068"/>
                </a:lnTo>
                <a:lnTo>
                  <a:pt x="135379" y="311883"/>
                </a:lnTo>
                <a:lnTo>
                  <a:pt x="181829" y="319509"/>
                </a:lnTo>
                <a:lnTo>
                  <a:pt x="198119" y="320039"/>
                </a:lnTo>
                <a:lnTo>
                  <a:pt x="394715" y="320039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4356" rIns="0" bIns="0" rtlCol="0">
            <a:noAutofit/>
          </a:bodyPr>
          <a:lstStyle/>
          <a:p>
            <a:pPr marL="1537335">
              <a:lnSpc>
                <a:spcPct val="100000"/>
              </a:lnSpc>
            </a:pPr>
            <a:r>
              <a:rPr sz="3200" b="1" dirty="0" smtClean="0">
                <a:latin typeface="Arial"/>
                <a:cs typeface="Arial"/>
              </a:rPr>
              <a:t>О</a:t>
            </a:r>
            <a:r>
              <a:rPr sz="3200" b="1" spc="-10" dirty="0" smtClean="0">
                <a:latin typeface="Arial"/>
                <a:cs typeface="Arial"/>
              </a:rPr>
              <a:t>с</a:t>
            </a:r>
            <a:r>
              <a:rPr sz="3200" b="1" spc="-5" dirty="0" smtClean="0">
                <a:latin typeface="Arial"/>
                <a:cs typeface="Arial"/>
              </a:rPr>
              <a:t>новны</a:t>
            </a:r>
            <a:r>
              <a:rPr sz="3200" b="1" spc="0" dirty="0" smtClean="0">
                <a:latin typeface="Arial"/>
                <a:cs typeface="Arial"/>
              </a:rPr>
              <a:t>е</a:t>
            </a:r>
            <a:r>
              <a:rPr sz="3200" b="1" spc="-25" dirty="0" smtClean="0">
                <a:latin typeface="Arial"/>
                <a:cs typeface="Arial"/>
              </a:rPr>
              <a:t> </a:t>
            </a:r>
            <a:r>
              <a:rPr sz="3200" b="1" spc="5" dirty="0" smtClean="0">
                <a:latin typeface="Arial"/>
                <a:cs typeface="Arial"/>
              </a:rPr>
              <a:t>м</a:t>
            </a:r>
            <a:r>
              <a:rPr sz="3200" b="1" spc="-10" dirty="0" smtClean="0">
                <a:latin typeface="Arial"/>
                <a:cs typeface="Arial"/>
              </a:rPr>
              <a:t>е</a:t>
            </a:r>
            <a:r>
              <a:rPr sz="3200" b="1" spc="-5" dirty="0" smtClean="0">
                <a:latin typeface="Arial"/>
                <a:cs typeface="Arial"/>
              </a:rPr>
              <a:t>ропри</a:t>
            </a:r>
            <a:r>
              <a:rPr sz="3200" b="1" spc="0" dirty="0" smtClean="0">
                <a:latin typeface="Arial"/>
                <a:cs typeface="Arial"/>
              </a:rPr>
              <a:t>я</a:t>
            </a:r>
            <a:r>
              <a:rPr sz="3200" b="1" spc="-10" dirty="0" smtClean="0">
                <a:latin typeface="Arial"/>
                <a:cs typeface="Arial"/>
              </a:rPr>
              <a:t>т</a:t>
            </a:r>
            <a:r>
              <a:rPr sz="3200" b="1" spc="-15" dirty="0" smtClean="0">
                <a:latin typeface="Arial"/>
                <a:cs typeface="Arial"/>
              </a:rPr>
              <a:t>и</a:t>
            </a:r>
            <a:r>
              <a:rPr sz="3200" b="1" spc="0" dirty="0" smtClean="0">
                <a:latin typeface="Arial"/>
                <a:cs typeface="Arial"/>
              </a:rPr>
              <a:t>я,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193936" y="1635759"/>
            <a:ext cx="6610984" cy="49657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3200" b="1" spc="-5" dirty="0" smtClean="0">
                <a:latin typeface="Arial"/>
                <a:cs typeface="Arial"/>
              </a:rPr>
              <a:t>проводи</a:t>
            </a:r>
            <a:r>
              <a:rPr sz="3200" b="1" spc="5" dirty="0" smtClean="0">
                <a:latin typeface="Arial"/>
                <a:cs typeface="Arial"/>
              </a:rPr>
              <a:t>м</a:t>
            </a:r>
            <a:r>
              <a:rPr sz="3200" b="1" spc="-5" dirty="0" smtClean="0">
                <a:latin typeface="Arial"/>
                <a:cs typeface="Arial"/>
              </a:rPr>
              <a:t>ы</a:t>
            </a:r>
            <a:r>
              <a:rPr sz="3200" b="1" spc="0" dirty="0" smtClean="0">
                <a:latin typeface="Arial"/>
                <a:cs typeface="Arial"/>
              </a:rPr>
              <a:t>е</a:t>
            </a:r>
            <a:r>
              <a:rPr sz="3200" b="1" spc="-40" dirty="0" smtClean="0">
                <a:latin typeface="Arial"/>
                <a:cs typeface="Arial"/>
              </a:rPr>
              <a:t> </a:t>
            </a:r>
            <a:r>
              <a:rPr sz="3200" b="1" spc="0" dirty="0" smtClean="0">
                <a:latin typeface="Arial"/>
                <a:cs typeface="Arial"/>
              </a:rPr>
              <a:t>в</a:t>
            </a:r>
            <a:r>
              <a:rPr sz="3200" b="1" spc="-20" dirty="0" smtClean="0">
                <a:latin typeface="Arial"/>
                <a:cs typeface="Arial"/>
              </a:rPr>
              <a:t> </a:t>
            </a:r>
            <a:r>
              <a:rPr sz="3200" b="1" spc="-10" dirty="0" smtClean="0">
                <a:latin typeface="Arial"/>
                <a:cs typeface="Arial"/>
              </a:rPr>
              <a:t>х</a:t>
            </a:r>
            <a:r>
              <a:rPr sz="3200" b="1" spc="-5" dirty="0" smtClean="0">
                <a:latin typeface="Arial"/>
                <a:cs typeface="Arial"/>
              </a:rPr>
              <a:t>од</a:t>
            </a:r>
            <a:r>
              <a:rPr sz="3200" b="1" spc="0" dirty="0" smtClean="0">
                <a:latin typeface="Arial"/>
                <a:cs typeface="Arial"/>
              </a:rPr>
              <a:t>е</a:t>
            </a:r>
            <a:r>
              <a:rPr sz="3200" b="1" spc="-10" dirty="0" smtClean="0">
                <a:latin typeface="Arial"/>
                <a:cs typeface="Arial"/>
              </a:rPr>
              <a:t> </a:t>
            </a:r>
            <a:r>
              <a:rPr sz="3200" b="1" spc="-5" dirty="0" smtClean="0">
                <a:latin typeface="Arial"/>
                <a:cs typeface="Arial"/>
              </a:rPr>
              <a:t>р</a:t>
            </a:r>
            <a:r>
              <a:rPr sz="3200" b="1" spc="-10" dirty="0" smtClean="0">
                <a:latin typeface="Arial"/>
                <a:cs typeface="Arial"/>
              </a:rPr>
              <a:t>а</a:t>
            </a:r>
            <a:r>
              <a:rPr sz="3200" b="1" spc="0" dirty="0" smtClean="0">
                <a:latin typeface="Arial"/>
                <a:cs typeface="Arial"/>
              </a:rPr>
              <a:t>б</a:t>
            </a:r>
            <a:r>
              <a:rPr sz="3200" b="1" spc="-5" dirty="0" smtClean="0">
                <a:latin typeface="Arial"/>
                <a:cs typeface="Arial"/>
              </a:rPr>
              <a:t>о</a:t>
            </a:r>
            <a:r>
              <a:rPr sz="3200" b="1" spc="0" dirty="0" smtClean="0">
                <a:latin typeface="Arial"/>
                <a:cs typeface="Arial"/>
              </a:rPr>
              <a:t>ты</a:t>
            </a:r>
            <a:r>
              <a:rPr sz="3200" b="1" spc="-30" dirty="0" smtClean="0">
                <a:latin typeface="Arial"/>
                <a:cs typeface="Arial"/>
              </a:rPr>
              <a:t> </a:t>
            </a:r>
            <a:r>
              <a:rPr sz="3200" b="1" spc="-5" dirty="0" smtClean="0">
                <a:latin typeface="Arial"/>
                <a:cs typeface="Arial"/>
              </a:rPr>
              <a:t>М</a:t>
            </a:r>
            <a:r>
              <a:rPr sz="3200" b="1" spc="0" dirty="0" smtClean="0">
                <a:latin typeface="Arial"/>
                <a:cs typeface="Arial"/>
              </a:rPr>
              <a:t>О:</a:t>
            </a:r>
            <a:endParaRPr sz="32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953905" y="2339339"/>
            <a:ext cx="8714231" cy="4867655"/>
          </a:xfrm>
          <a:custGeom>
            <a:avLst/>
            <a:gdLst/>
            <a:ahLst/>
            <a:cxnLst/>
            <a:rect l="l" t="t" r="r" b="b"/>
            <a:pathLst>
              <a:path w="8714231" h="4867655">
                <a:moveTo>
                  <a:pt x="0" y="0"/>
                </a:moveTo>
                <a:lnTo>
                  <a:pt x="0" y="4867655"/>
                </a:lnTo>
                <a:lnTo>
                  <a:pt x="8714231" y="4867655"/>
                </a:lnTo>
                <a:lnTo>
                  <a:pt x="8714231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032644" y="2322574"/>
            <a:ext cx="6216015" cy="13716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algn="just">
              <a:lnSpc>
                <a:spcPct val="100000"/>
              </a:lnSpc>
            </a:pPr>
            <a:r>
              <a:rPr sz="1350" spc="254" smtClean="0">
                <a:solidFill>
                  <a:srgbClr val="003265"/>
                </a:solidFill>
                <a:latin typeface="Arial"/>
                <a:cs typeface="Arial"/>
              </a:rPr>
              <a:t>e   </a:t>
            </a:r>
            <a:r>
              <a:rPr sz="1800" spc="-15" smtClean="0">
                <a:latin typeface="Arial"/>
                <a:cs typeface="Arial"/>
              </a:rPr>
              <a:t>Из</a:t>
            </a:r>
            <a:r>
              <a:rPr sz="1800" spc="-25" smtClean="0">
                <a:latin typeface="Arial"/>
                <a:cs typeface="Arial"/>
              </a:rPr>
              <a:t>у</a:t>
            </a:r>
            <a:r>
              <a:rPr sz="1800" spc="-15" smtClean="0">
                <a:latin typeface="Arial"/>
                <a:cs typeface="Arial"/>
              </a:rPr>
              <a:t>ч</a:t>
            </a:r>
            <a:r>
              <a:rPr sz="1800" spc="-10" smtClean="0">
                <a:latin typeface="Arial"/>
                <a:cs typeface="Arial"/>
              </a:rPr>
              <a:t>е</a:t>
            </a:r>
            <a:r>
              <a:rPr sz="1800" spc="0" smtClean="0">
                <a:latin typeface="Arial"/>
                <a:cs typeface="Arial"/>
              </a:rPr>
              <a:t>н</a:t>
            </a:r>
            <a:r>
              <a:rPr sz="1800" spc="-10" smtClean="0">
                <a:latin typeface="Arial"/>
                <a:cs typeface="Arial"/>
              </a:rPr>
              <a:t>ие</a:t>
            </a:r>
            <a:r>
              <a:rPr sz="1800" spc="20" smtClean="0">
                <a:latin typeface="Arial"/>
                <a:cs typeface="Arial"/>
              </a:rPr>
              <a:t> 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0" dirty="0" smtClean="0">
                <a:latin typeface="Arial"/>
                <a:cs typeface="Arial"/>
              </a:rPr>
              <a:t>ор</a:t>
            </a:r>
            <a:r>
              <a:rPr sz="1800" spc="-20" dirty="0" smtClean="0">
                <a:latin typeface="Arial"/>
                <a:cs typeface="Arial"/>
              </a:rPr>
              <a:t>м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0" dirty="0" smtClean="0">
                <a:latin typeface="Arial"/>
                <a:cs typeface="Arial"/>
              </a:rPr>
              <a:t>т</a:t>
            </a:r>
            <a:r>
              <a:rPr sz="1800" spc="-10" dirty="0" smtClean="0">
                <a:latin typeface="Arial"/>
                <a:cs typeface="Arial"/>
              </a:rPr>
              <a:t>ивной</a:t>
            </a:r>
            <a:r>
              <a:rPr sz="1800" spc="15" dirty="0" smtClean="0">
                <a:latin typeface="Arial"/>
                <a:cs typeface="Arial"/>
              </a:rPr>
              <a:t> </a:t>
            </a:r>
            <a:r>
              <a:rPr sz="1800" spc="-10" dirty="0" smtClean="0">
                <a:latin typeface="Arial"/>
                <a:cs typeface="Arial"/>
              </a:rPr>
              <a:t>и </a:t>
            </a:r>
            <a:r>
              <a:rPr sz="1800" spc="-20" dirty="0" smtClean="0">
                <a:latin typeface="Arial"/>
                <a:cs typeface="Arial"/>
              </a:rPr>
              <a:t>м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т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0" dirty="0" smtClean="0">
                <a:latin typeface="Arial"/>
                <a:cs typeface="Arial"/>
              </a:rPr>
              <a:t>д</a:t>
            </a:r>
            <a:r>
              <a:rPr sz="1800" spc="-10" dirty="0" smtClean="0">
                <a:latin typeface="Arial"/>
                <a:cs typeface="Arial"/>
              </a:rPr>
              <a:t>и</a:t>
            </a:r>
            <a:r>
              <a:rPr sz="1800" spc="-15" dirty="0" smtClean="0">
                <a:latin typeface="Arial"/>
                <a:cs typeface="Arial"/>
              </a:rPr>
              <a:t>ч</a:t>
            </a:r>
            <a:r>
              <a:rPr sz="1800" spc="-10" dirty="0" smtClean="0">
                <a:latin typeface="Arial"/>
                <a:cs typeface="Arial"/>
              </a:rPr>
              <a:t>ес</a:t>
            </a:r>
            <a:r>
              <a:rPr sz="1800" spc="-5" dirty="0" smtClean="0">
                <a:latin typeface="Arial"/>
                <a:cs typeface="Arial"/>
              </a:rPr>
              <a:t>к</a:t>
            </a:r>
            <a:r>
              <a:rPr sz="1800" spc="-10" dirty="0" smtClean="0">
                <a:latin typeface="Arial"/>
                <a:cs typeface="Arial"/>
              </a:rPr>
              <a:t>ой</a:t>
            </a:r>
            <a:r>
              <a:rPr sz="1800" spc="-20" dirty="0" smtClean="0">
                <a:latin typeface="Arial"/>
                <a:cs typeface="Arial"/>
              </a:rPr>
              <a:t> </a:t>
            </a:r>
            <a:r>
              <a:rPr sz="1800" spc="0" dirty="0" smtClean="0">
                <a:latin typeface="Arial"/>
                <a:cs typeface="Arial"/>
              </a:rPr>
              <a:t>д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-5" dirty="0" smtClean="0">
                <a:latin typeface="Arial"/>
                <a:cs typeface="Arial"/>
              </a:rPr>
              <a:t>к</a:t>
            </a:r>
            <a:r>
              <a:rPr sz="1800" spc="-25" dirty="0" smtClean="0">
                <a:latin typeface="Arial"/>
                <a:cs typeface="Arial"/>
              </a:rPr>
              <a:t>у</a:t>
            </a:r>
            <a:r>
              <a:rPr sz="1800" spc="-20" dirty="0" smtClean="0">
                <a:latin typeface="Arial"/>
                <a:cs typeface="Arial"/>
              </a:rPr>
              <a:t>м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нт</a:t>
            </a:r>
            <a:r>
              <a:rPr sz="1800" spc="-10" dirty="0" smtClean="0">
                <a:latin typeface="Arial"/>
                <a:cs typeface="Arial"/>
              </a:rPr>
              <a:t>ации;</a:t>
            </a:r>
            <a:endParaRPr sz="1800">
              <a:latin typeface="Arial"/>
              <a:cs typeface="Arial"/>
            </a:endParaRPr>
          </a:p>
          <a:p>
            <a:pPr marL="12700" marR="6073775" algn="just">
              <a:lnSpc>
                <a:spcPts val="2160"/>
              </a:lnSpc>
              <a:spcBef>
                <a:spcPts val="70"/>
              </a:spcBef>
            </a:pPr>
            <a:r>
              <a:rPr sz="1350" spc="254" dirty="0" smtClean="0">
                <a:solidFill>
                  <a:srgbClr val="003265"/>
                </a:solidFill>
                <a:latin typeface="Arial"/>
                <a:cs typeface="Arial"/>
              </a:rPr>
              <a:t>e</a:t>
            </a:r>
            <a:r>
              <a:rPr sz="1350" spc="190" dirty="0" smtClean="0">
                <a:solidFill>
                  <a:srgbClr val="003265"/>
                </a:solidFill>
                <a:latin typeface="Arial"/>
                <a:cs typeface="Arial"/>
              </a:rPr>
              <a:t> e e e</a:t>
            </a:r>
            <a:endParaRPr sz="135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75549" y="2596894"/>
            <a:ext cx="5673090" cy="2851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  <a:tabLst>
                <a:tab pos="1647825" algn="l"/>
              </a:tabLst>
            </a:pPr>
            <a:r>
              <a:rPr sz="1800" spc="-5" dirty="0" smtClean="0">
                <a:latin typeface="Arial"/>
                <a:cs typeface="Arial"/>
              </a:rPr>
              <a:t>С</a:t>
            </a:r>
            <a:r>
              <a:rPr sz="1800" spc="-10" dirty="0" smtClean="0">
                <a:latin typeface="Arial"/>
                <a:cs typeface="Arial"/>
              </a:rPr>
              <a:t>огла</a:t>
            </a:r>
            <a:r>
              <a:rPr sz="1800" spc="0" dirty="0" smtClean="0">
                <a:latin typeface="Arial"/>
                <a:cs typeface="Arial"/>
              </a:rPr>
              <a:t>с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0" dirty="0" smtClean="0">
                <a:latin typeface="Arial"/>
                <a:cs typeface="Arial"/>
              </a:rPr>
              <a:t>в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0" dirty="0" smtClean="0">
                <a:latin typeface="Arial"/>
                <a:cs typeface="Arial"/>
              </a:rPr>
              <a:t>ие	</a:t>
            </a:r>
            <a:r>
              <a:rPr sz="1800" spc="-25" dirty="0" smtClean="0">
                <a:latin typeface="Arial"/>
                <a:cs typeface="Arial"/>
              </a:rPr>
              <a:t>у</a:t>
            </a:r>
            <a:r>
              <a:rPr sz="1800" spc="-15" dirty="0" smtClean="0">
                <a:latin typeface="Arial"/>
                <a:cs typeface="Arial"/>
              </a:rPr>
              <a:t>ч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-15" dirty="0" smtClean="0">
                <a:latin typeface="Arial"/>
                <a:cs typeface="Arial"/>
              </a:rPr>
              <a:t>бн</a:t>
            </a:r>
            <a:r>
              <a:rPr sz="1800" spc="-5" dirty="0" smtClean="0">
                <a:latin typeface="Arial"/>
                <a:cs typeface="Arial"/>
              </a:rPr>
              <a:t>о</a:t>
            </a:r>
            <a:r>
              <a:rPr sz="1800" spc="0" dirty="0" smtClean="0">
                <a:latin typeface="Arial"/>
                <a:cs typeface="Arial"/>
              </a:rPr>
              <a:t>-т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-20" dirty="0" smtClean="0">
                <a:latin typeface="Arial"/>
                <a:cs typeface="Arial"/>
              </a:rPr>
              <a:t>м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0" dirty="0" smtClean="0">
                <a:latin typeface="Arial"/>
                <a:cs typeface="Arial"/>
              </a:rPr>
              <a:t>т</a:t>
            </a:r>
            <a:r>
              <a:rPr sz="1800" spc="-10" dirty="0" smtClean="0">
                <a:latin typeface="Arial"/>
                <a:cs typeface="Arial"/>
              </a:rPr>
              <a:t>и</a:t>
            </a:r>
            <a:r>
              <a:rPr sz="1800" spc="-15" dirty="0" smtClean="0">
                <a:latin typeface="Arial"/>
                <a:cs typeface="Arial"/>
              </a:rPr>
              <a:t>ч</a:t>
            </a:r>
            <a:r>
              <a:rPr sz="1800" spc="-10" dirty="0" smtClean="0">
                <a:latin typeface="Arial"/>
                <a:cs typeface="Arial"/>
              </a:rPr>
              <a:t>ес</a:t>
            </a:r>
            <a:r>
              <a:rPr sz="1800" spc="-5" dirty="0" smtClean="0">
                <a:latin typeface="Arial"/>
                <a:cs typeface="Arial"/>
              </a:rPr>
              <a:t>к</a:t>
            </a:r>
            <a:r>
              <a:rPr sz="1800" spc="-10" dirty="0" smtClean="0">
                <a:latin typeface="Arial"/>
                <a:cs typeface="Arial"/>
              </a:rPr>
              <a:t>ого</a:t>
            </a:r>
            <a:r>
              <a:rPr sz="1800" spc="30" dirty="0" smtClean="0">
                <a:latin typeface="Arial"/>
                <a:cs typeface="Arial"/>
              </a:rPr>
              <a:t> </a:t>
            </a:r>
            <a:r>
              <a:rPr sz="1800" spc="-15" dirty="0" smtClean="0">
                <a:latin typeface="Arial"/>
                <a:cs typeface="Arial"/>
              </a:rPr>
              <a:t>п</a:t>
            </a:r>
            <a:r>
              <a:rPr sz="1800" spc="0" dirty="0" smtClean="0">
                <a:latin typeface="Arial"/>
                <a:cs typeface="Arial"/>
              </a:rPr>
              <a:t>л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0" dirty="0" smtClean="0">
                <a:latin typeface="Arial"/>
                <a:cs typeface="Arial"/>
              </a:rPr>
              <a:t>иро</a:t>
            </a:r>
            <a:r>
              <a:rPr sz="1800" spc="0" dirty="0" smtClean="0">
                <a:latin typeface="Arial"/>
                <a:cs typeface="Arial"/>
              </a:rPr>
              <a:t>в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0" dirty="0" smtClean="0">
                <a:latin typeface="Arial"/>
                <a:cs typeface="Arial"/>
              </a:rPr>
              <a:t>и</a:t>
            </a:r>
            <a:r>
              <a:rPr sz="1800" spc="-15" dirty="0" smtClean="0">
                <a:latin typeface="Arial"/>
                <a:cs typeface="Arial"/>
              </a:rPr>
              <a:t>я</a:t>
            </a:r>
            <a:r>
              <a:rPr sz="1800" spc="0" dirty="0" smtClean="0">
                <a:latin typeface="Arial"/>
                <a:cs typeface="Arial"/>
              </a:rPr>
              <a:t>;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75434" y="2871214"/>
            <a:ext cx="4213225" cy="2851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spc="-15" dirty="0" smtClean="0">
                <a:latin typeface="Arial"/>
                <a:cs typeface="Arial"/>
              </a:rPr>
              <a:t>Ан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0" dirty="0" smtClean="0">
                <a:latin typeface="Arial"/>
                <a:cs typeface="Arial"/>
              </a:rPr>
              <a:t>л</a:t>
            </a:r>
            <a:r>
              <a:rPr sz="1800" spc="-10" dirty="0" smtClean="0">
                <a:latin typeface="Arial"/>
                <a:cs typeface="Arial"/>
              </a:rPr>
              <a:t>из</a:t>
            </a:r>
            <a:r>
              <a:rPr sz="1800" spc="-5" dirty="0" smtClean="0">
                <a:latin typeface="Arial"/>
                <a:cs typeface="Arial"/>
              </a:rPr>
              <a:t> 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0" dirty="0" smtClean="0">
                <a:latin typeface="Arial"/>
                <a:cs typeface="Arial"/>
              </a:rPr>
              <a:t>вт</a:t>
            </a:r>
            <a:r>
              <a:rPr sz="1800" spc="-10" dirty="0" smtClean="0">
                <a:latin typeface="Arial"/>
                <a:cs typeface="Arial"/>
              </a:rPr>
              <a:t>орс</a:t>
            </a:r>
            <a:r>
              <a:rPr sz="1800" spc="-5" dirty="0" smtClean="0">
                <a:latin typeface="Arial"/>
                <a:cs typeface="Arial"/>
              </a:rPr>
              <a:t>к</a:t>
            </a:r>
            <a:r>
              <a:rPr sz="1800" spc="-10" dirty="0" smtClean="0">
                <a:latin typeface="Arial"/>
                <a:cs typeface="Arial"/>
              </a:rPr>
              <a:t>их </a:t>
            </a:r>
            <a:r>
              <a:rPr sz="1800" spc="-15" dirty="0" smtClean="0">
                <a:latin typeface="Arial"/>
                <a:cs typeface="Arial"/>
              </a:rPr>
              <a:t>п</a:t>
            </a:r>
            <a:r>
              <a:rPr sz="1800" spc="-10" dirty="0" smtClean="0">
                <a:latin typeface="Arial"/>
                <a:cs typeface="Arial"/>
              </a:rPr>
              <a:t>рогра</a:t>
            </a:r>
            <a:r>
              <a:rPr sz="1800" spc="-20" dirty="0" smtClean="0">
                <a:latin typeface="Arial"/>
                <a:cs typeface="Arial"/>
              </a:rPr>
              <a:t>м</a:t>
            </a:r>
            <a:r>
              <a:rPr sz="1800" spc="-15" dirty="0" smtClean="0">
                <a:latin typeface="Arial"/>
                <a:cs typeface="Arial"/>
              </a:rPr>
              <a:t>м</a:t>
            </a:r>
            <a:r>
              <a:rPr sz="1800" spc="10" dirty="0" smtClean="0">
                <a:latin typeface="Arial"/>
                <a:cs typeface="Arial"/>
              </a:rPr>
              <a:t> </a:t>
            </a:r>
            <a:r>
              <a:rPr sz="1800" spc="-10" dirty="0" smtClean="0">
                <a:latin typeface="Arial"/>
                <a:cs typeface="Arial"/>
              </a:rPr>
              <a:t>и </a:t>
            </a:r>
            <a:r>
              <a:rPr sz="1800" spc="-20" dirty="0" smtClean="0">
                <a:latin typeface="Arial"/>
                <a:cs typeface="Arial"/>
              </a:rPr>
              <a:t>м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т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0" dirty="0" smtClean="0">
                <a:latin typeface="Arial"/>
                <a:cs typeface="Arial"/>
              </a:rPr>
              <a:t>д</a:t>
            </a:r>
            <a:r>
              <a:rPr sz="1800" spc="-10" dirty="0" smtClean="0">
                <a:latin typeface="Arial"/>
                <a:cs typeface="Arial"/>
              </a:rPr>
              <a:t>ик;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375549" y="3145534"/>
            <a:ext cx="4754245" cy="2851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spc="-5" dirty="0" smtClean="0">
                <a:latin typeface="Arial"/>
                <a:cs typeface="Arial"/>
              </a:rPr>
              <a:t>Ф</a:t>
            </a:r>
            <a:r>
              <a:rPr sz="1800" spc="-10" dirty="0" smtClean="0">
                <a:latin typeface="Arial"/>
                <a:cs typeface="Arial"/>
              </a:rPr>
              <a:t>ор</a:t>
            </a:r>
            <a:r>
              <a:rPr sz="1800" spc="-20" dirty="0" smtClean="0">
                <a:latin typeface="Arial"/>
                <a:cs typeface="Arial"/>
              </a:rPr>
              <a:t>м</a:t>
            </a:r>
            <a:r>
              <a:rPr sz="1800" spc="-10" dirty="0" smtClean="0">
                <a:latin typeface="Arial"/>
                <a:cs typeface="Arial"/>
              </a:rPr>
              <a:t>иро</a:t>
            </a:r>
            <a:r>
              <a:rPr sz="1800" spc="0" dirty="0" smtClean="0">
                <a:latin typeface="Arial"/>
                <a:cs typeface="Arial"/>
              </a:rPr>
              <a:t>в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0" dirty="0" smtClean="0">
                <a:latin typeface="Arial"/>
                <a:cs typeface="Arial"/>
              </a:rPr>
              <a:t>ие</a:t>
            </a:r>
            <a:r>
              <a:rPr sz="1800" spc="10" dirty="0" smtClean="0">
                <a:latin typeface="Arial"/>
                <a:cs typeface="Arial"/>
              </a:rPr>
              <a:t> 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0" dirty="0" smtClean="0">
                <a:latin typeface="Arial"/>
                <a:cs typeface="Arial"/>
              </a:rPr>
              <a:t>тт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ст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-15" dirty="0" smtClean="0">
                <a:latin typeface="Arial"/>
                <a:cs typeface="Arial"/>
              </a:rPr>
              <a:t>ци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0" dirty="0" smtClean="0">
                <a:latin typeface="Arial"/>
                <a:cs typeface="Arial"/>
              </a:rPr>
              <a:t>нн</a:t>
            </a:r>
            <a:r>
              <a:rPr sz="1800" spc="-10" dirty="0" smtClean="0">
                <a:latin typeface="Arial"/>
                <a:cs typeface="Arial"/>
              </a:rPr>
              <a:t>ого</a:t>
            </a:r>
            <a:r>
              <a:rPr sz="1800" spc="-5" dirty="0" smtClean="0">
                <a:latin typeface="Arial"/>
                <a:cs typeface="Arial"/>
              </a:rPr>
              <a:t> </a:t>
            </a:r>
            <a:r>
              <a:rPr sz="1800" spc="-20" dirty="0" smtClean="0">
                <a:latin typeface="Arial"/>
                <a:cs typeface="Arial"/>
              </a:rPr>
              <a:t>м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0" dirty="0" smtClean="0">
                <a:latin typeface="Arial"/>
                <a:cs typeface="Arial"/>
              </a:rPr>
              <a:t>т</a:t>
            </a:r>
            <a:r>
              <a:rPr sz="1800" spc="-10" dirty="0" smtClean="0">
                <a:latin typeface="Arial"/>
                <a:cs typeface="Arial"/>
              </a:rPr>
              <a:t>ериа</a:t>
            </a:r>
            <a:r>
              <a:rPr sz="1800" spc="0" dirty="0" smtClean="0">
                <a:latin typeface="Arial"/>
                <a:cs typeface="Arial"/>
              </a:rPr>
              <a:t>л</a:t>
            </a:r>
            <a:r>
              <a:rPr sz="1800" spc="-5" dirty="0" smtClean="0">
                <a:latin typeface="Arial"/>
                <a:cs typeface="Arial"/>
              </a:rPr>
              <a:t>а</a:t>
            </a:r>
            <a:r>
              <a:rPr sz="1800" spc="0" dirty="0" smtClean="0">
                <a:latin typeface="Arial"/>
                <a:cs typeface="Arial"/>
              </a:rPr>
              <a:t>;</a:t>
            </a:r>
            <a:endParaRPr sz="1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375549" y="3419854"/>
            <a:ext cx="7736205" cy="2851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spc="-15" dirty="0" smtClean="0">
                <a:latin typeface="Arial"/>
                <a:cs typeface="Arial"/>
              </a:rPr>
              <a:t>Озн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-5" dirty="0" smtClean="0">
                <a:latin typeface="Arial"/>
                <a:cs typeface="Arial"/>
              </a:rPr>
              <a:t>к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-20" dirty="0" smtClean="0">
                <a:latin typeface="Arial"/>
                <a:cs typeface="Arial"/>
              </a:rPr>
              <a:t>м</a:t>
            </a:r>
            <a:r>
              <a:rPr sz="1800" spc="0" dirty="0" smtClean="0">
                <a:latin typeface="Arial"/>
                <a:cs typeface="Arial"/>
              </a:rPr>
              <a:t>л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0" dirty="0" smtClean="0">
                <a:latin typeface="Arial"/>
                <a:cs typeface="Arial"/>
              </a:rPr>
              <a:t>ие</a:t>
            </a:r>
            <a:r>
              <a:rPr sz="1800" spc="-5" dirty="0" smtClean="0">
                <a:latin typeface="Arial"/>
                <a:cs typeface="Arial"/>
              </a:rPr>
              <a:t> </a:t>
            </a:r>
            <a:r>
              <a:rPr sz="1800" spc="0" dirty="0" smtClean="0">
                <a:latin typeface="Arial"/>
                <a:cs typeface="Arial"/>
              </a:rPr>
              <a:t>с</a:t>
            </a:r>
            <a:r>
              <a:rPr sz="1800" spc="-10" dirty="0" smtClean="0">
                <a:latin typeface="Arial"/>
                <a:cs typeface="Arial"/>
              </a:rPr>
              <a:t> а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0" dirty="0" smtClean="0">
                <a:latin typeface="Arial"/>
                <a:cs typeface="Arial"/>
              </a:rPr>
              <a:t>л</a:t>
            </a:r>
            <a:r>
              <a:rPr sz="1800" spc="-10" dirty="0" smtClean="0">
                <a:latin typeface="Arial"/>
                <a:cs typeface="Arial"/>
              </a:rPr>
              <a:t>изо</a:t>
            </a:r>
            <a:r>
              <a:rPr sz="1800" spc="-15" dirty="0" smtClean="0">
                <a:latin typeface="Arial"/>
                <a:cs typeface="Arial"/>
              </a:rPr>
              <a:t>м с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0" dirty="0" smtClean="0">
                <a:latin typeface="Arial"/>
                <a:cs typeface="Arial"/>
              </a:rPr>
              <a:t>ст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-15" dirty="0" smtClean="0">
                <a:latin typeface="Arial"/>
                <a:cs typeface="Arial"/>
              </a:rPr>
              <a:t>я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0" dirty="0" smtClean="0">
                <a:latin typeface="Arial"/>
                <a:cs typeface="Arial"/>
              </a:rPr>
              <a:t>ия вос</a:t>
            </a:r>
            <a:r>
              <a:rPr sz="1800" spc="-15" dirty="0" smtClean="0">
                <a:latin typeface="Arial"/>
                <a:cs typeface="Arial"/>
              </a:rPr>
              <a:t>п</a:t>
            </a:r>
            <a:r>
              <a:rPr sz="1800" spc="-10" dirty="0" smtClean="0">
                <a:latin typeface="Arial"/>
                <a:cs typeface="Arial"/>
              </a:rPr>
              <a:t>ита</a:t>
            </a:r>
            <a:r>
              <a:rPr sz="1800" spc="0" dirty="0" smtClean="0">
                <a:latin typeface="Arial"/>
                <a:cs typeface="Arial"/>
              </a:rPr>
              <a:t>т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л</a:t>
            </a:r>
            <a:r>
              <a:rPr sz="1800" spc="-15" dirty="0" smtClean="0">
                <a:latin typeface="Arial"/>
                <a:cs typeface="Arial"/>
              </a:rPr>
              <a:t>ь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0" dirty="0" smtClean="0">
                <a:latin typeface="Arial"/>
                <a:cs typeface="Arial"/>
              </a:rPr>
              <a:t>ой</a:t>
            </a:r>
            <a:r>
              <a:rPr sz="1800" spc="5" dirty="0" smtClean="0">
                <a:latin typeface="Arial"/>
                <a:cs typeface="Arial"/>
              </a:rPr>
              <a:t> </a:t>
            </a:r>
            <a:r>
              <a:rPr sz="1800" spc="-10" dirty="0" smtClean="0">
                <a:latin typeface="Arial"/>
                <a:cs typeface="Arial"/>
              </a:rPr>
              <a:t>ра</a:t>
            </a:r>
            <a:r>
              <a:rPr sz="1800" spc="-15" dirty="0" smtClean="0">
                <a:latin typeface="Arial"/>
                <a:cs typeface="Arial"/>
              </a:rPr>
              <a:t>б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0" dirty="0" smtClean="0">
                <a:latin typeface="Arial"/>
                <a:cs typeface="Arial"/>
              </a:rPr>
              <a:t>т</a:t>
            </a:r>
            <a:r>
              <a:rPr sz="1800" spc="-15" dirty="0" smtClean="0">
                <a:latin typeface="Arial"/>
                <a:cs typeface="Arial"/>
              </a:rPr>
              <a:t>ы</a:t>
            </a:r>
            <a:r>
              <a:rPr sz="1800" spc="5" dirty="0" smtClean="0">
                <a:latin typeface="Arial"/>
                <a:cs typeface="Arial"/>
              </a:rPr>
              <a:t> </a:t>
            </a:r>
            <a:r>
              <a:rPr sz="1800" spc="-15" dirty="0" smtClean="0">
                <a:latin typeface="Arial"/>
                <a:cs typeface="Arial"/>
              </a:rPr>
              <a:t>п</a:t>
            </a:r>
            <a:r>
              <a:rPr sz="1800" spc="0" dirty="0" smtClean="0">
                <a:latin typeface="Arial"/>
                <a:cs typeface="Arial"/>
              </a:rPr>
              <a:t>о</a:t>
            </a:r>
            <a:r>
              <a:rPr sz="1800" spc="-5" dirty="0" smtClean="0">
                <a:latin typeface="Arial"/>
                <a:cs typeface="Arial"/>
              </a:rPr>
              <a:t> </a:t>
            </a:r>
            <a:r>
              <a:rPr sz="1800" spc="-10" dirty="0" smtClean="0">
                <a:latin typeface="Arial"/>
                <a:cs typeface="Arial"/>
              </a:rPr>
              <a:t>итога</a:t>
            </a:r>
            <a:r>
              <a:rPr sz="1800" spc="-15" dirty="0" smtClean="0">
                <a:latin typeface="Arial"/>
                <a:cs typeface="Arial"/>
              </a:rPr>
              <a:t>м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32644" y="3639310"/>
            <a:ext cx="7912100" cy="99821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55600">
              <a:lnSpc>
                <a:spcPct val="100000"/>
              </a:lnSpc>
            </a:pPr>
            <a:r>
              <a:rPr sz="1800" spc="-5" dirty="0" smtClean="0">
                <a:latin typeface="Arial"/>
                <a:cs typeface="Arial"/>
              </a:rPr>
              <a:t>к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0" dirty="0" smtClean="0">
                <a:latin typeface="Arial"/>
                <a:cs typeface="Arial"/>
              </a:rPr>
              <a:t>нт</a:t>
            </a:r>
            <a:r>
              <a:rPr sz="1800" spc="-10" dirty="0" smtClean="0">
                <a:latin typeface="Arial"/>
                <a:cs typeface="Arial"/>
              </a:rPr>
              <a:t>ро</a:t>
            </a:r>
            <a:r>
              <a:rPr sz="1800" spc="0" dirty="0" smtClean="0">
                <a:latin typeface="Arial"/>
                <a:cs typeface="Arial"/>
              </a:rPr>
              <a:t>л</a:t>
            </a:r>
            <a:r>
              <a:rPr sz="1800" spc="-15" dirty="0" smtClean="0">
                <a:latin typeface="Arial"/>
                <a:cs typeface="Arial"/>
              </a:rPr>
              <a:t>я</a:t>
            </a:r>
            <a:r>
              <a:rPr sz="1800" spc="0" dirty="0" smtClean="0">
                <a:latin typeface="Arial"/>
                <a:cs typeface="Arial"/>
              </a:rPr>
              <a:t>;</a:t>
            </a:r>
            <a:endParaRPr sz="1800">
              <a:latin typeface="Arial"/>
              <a:cs typeface="Arial"/>
            </a:endParaRPr>
          </a:p>
          <a:p>
            <a:pPr marL="355600" marR="12700" indent="-342900">
              <a:lnSpc>
                <a:spcPct val="80000"/>
              </a:lnSpc>
              <a:spcBef>
                <a:spcPts val="430"/>
              </a:spcBef>
              <a:tabLst>
                <a:tab pos="354965" algn="l"/>
              </a:tabLst>
            </a:pPr>
            <a:r>
              <a:rPr sz="1350" spc="254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1800" spc="-15" dirty="0" smtClean="0">
                <a:latin typeface="Arial"/>
                <a:cs typeface="Arial"/>
              </a:rPr>
              <a:t>П</a:t>
            </a:r>
            <a:r>
              <a:rPr sz="1800" spc="-10" dirty="0" smtClean="0">
                <a:latin typeface="Arial"/>
                <a:cs typeface="Arial"/>
              </a:rPr>
              <a:t>ро</a:t>
            </a:r>
            <a:r>
              <a:rPr sz="1800" spc="0" dirty="0" smtClean="0">
                <a:latin typeface="Arial"/>
                <a:cs typeface="Arial"/>
              </a:rPr>
              <a:t>в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д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0" dirty="0" smtClean="0">
                <a:latin typeface="Arial"/>
                <a:cs typeface="Arial"/>
              </a:rPr>
              <a:t>ие</a:t>
            </a:r>
            <a:r>
              <a:rPr sz="1800" spc="10" dirty="0" smtClean="0">
                <a:latin typeface="Arial"/>
                <a:cs typeface="Arial"/>
              </a:rPr>
              <a:t> </a:t>
            </a:r>
            <a:r>
              <a:rPr sz="1800" spc="-20" dirty="0" smtClean="0">
                <a:latin typeface="Arial"/>
                <a:cs typeface="Arial"/>
              </a:rPr>
              <a:t>м</a:t>
            </a:r>
            <a:r>
              <a:rPr sz="1800" spc="-10" dirty="0" smtClean="0">
                <a:latin typeface="Arial"/>
                <a:cs typeface="Arial"/>
              </a:rPr>
              <a:t>еро</a:t>
            </a:r>
            <a:r>
              <a:rPr sz="1800" spc="-15" dirty="0" smtClean="0">
                <a:latin typeface="Arial"/>
                <a:cs typeface="Arial"/>
              </a:rPr>
              <a:t>п</a:t>
            </a:r>
            <a:r>
              <a:rPr sz="1800" spc="-10" dirty="0" smtClean="0">
                <a:latin typeface="Arial"/>
                <a:cs typeface="Arial"/>
              </a:rPr>
              <a:t>ри</a:t>
            </a:r>
            <a:r>
              <a:rPr sz="1800" spc="-15" dirty="0" smtClean="0">
                <a:latin typeface="Arial"/>
                <a:cs typeface="Arial"/>
              </a:rPr>
              <a:t>я</a:t>
            </a:r>
            <a:r>
              <a:rPr sz="1800" spc="0" dirty="0" smtClean="0">
                <a:latin typeface="Arial"/>
                <a:cs typeface="Arial"/>
              </a:rPr>
              <a:t>т</a:t>
            </a:r>
            <a:r>
              <a:rPr sz="1800" spc="-10" dirty="0" smtClean="0">
                <a:latin typeface="Arial"/>
                <a:cs typeface="Arial"/>
              </a:rPr>
              <a:t>и</a:t>
            </a:r>
            <a:r>
              <a:rPr sz="1800" spc="-15" dirty="0" smtClean="0">
                <a:latin typeface="Arial"/>
                <a:cs typeface="Arial"/>
              </a:rPr>
              <a:t>й</a:t>
            </a:r>
            <a:r>
              <a:rPr sz="1800" spc="0" dirty="0" smtClean="0">
                <a:latin typeface="Arial"/>
                <a:cs typeface="Arial"/>
              </a:rPr>
              <a:t>,</a:t>
            </a:r>
            <a:r>
              <a:rPr sz="1800" spc="-5" dirty="0" smtClean="0">
                <a:latin typeface="Arial"/>
                <a:cs typeface="Arial"/>
              </a:rPr>
              <a:t> 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-15" dirty="0" smtClean="0">
                <a:latin typeface="Arial"/>
                <a:cs typeface="Arial"/>
              </a:rPr>
              <a:t>п</a:t>
            </a:r>
            <a:r>
              <a:rPr sz="1800" spc="-10" dirty="0" smtClean="0">
                <a:latin typeface="Arial"/>
                <a:cs typeface="Arial"/>
              </a:rPr>
              <a:t>ра</a:t>
            </a:r>
            <a:r>
              <a:rPr sz="1800" spc="0" dirty="0" smtClean="0">
                <a:latin typeface="Arial"/>
                <a:cs typeface="Arial"/>
              </a:rPr>
              <a:t>вл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нн</a:t>
            </a:r>
            <a:r>
              <a:rPr sz="1800" spc="-15" dirty="0" smtClean="0">
                <a:latin typeface="Arial"/>
                <a:cs typeface="Arial"/>
              </a:rPr>
              <a:t>ых</a:t>
            </a:r>
            <a:r>
              <a:rPr sz="1800" spc="30" dirty="0" smtClean="0">
                <a:latin typeface="Arial"/>
                <a:cs typeface="Arial"/>
              </a:rPr>
              <a:t> </a:t>
            </a:r>
            <a:r>
              <a:rPr sz="1800" spc="0" dirty="0" smtClean="0">
                <a:latin typeface="Arial"/>
                <a:cs typeface="Arial"/>
              </a:rPr>
              <a:t>на</a:t>
            </a:r>
            <a:r>
              <a:rPr sz="1800" spc="10" dirty="0" smtClean="0">
                <a:latin typeface="Arial"/>
                <a:cs typeface="Arial"/>
              </a:rPr>
              <a:t> </a:t>
            </a:r>
            <a:r>
              <a:rPr sz="1800" spc="-15" dirty="0" smtClean="0">
                <a:latin typeface="Arial"/>
                <a:cs typeface="Arial"/>
              </a:rPr>
              <a:t>п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0" dirty="0" smtClean="0">
                <a:latin typeface="Arial"/>
                <a:cs typeface="Arial"/>
              </a:rPr>
              <a:t>в</a:t>
            </a:r>
            <a:r>
              <a:rPr sz="1800" spc="-15" dirty="0" smtClean="0">
                <a:latin typeface="Arial"/>
                <a:cs typeface="Arial"/>
              </a:rPr>
              <a:t>ы</a:t>
            </a:r>
            <a:r>
              <a:rPr sz="1800" spc="-5" dirty="0" smtClean="0">
                <a:latin typeface="Arial"/>
                <a:cs typeface="Arial"/>
              </a:rPr>
              <a:t>ш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0" dirty="0" smtClean="0">
                <a:latin typeface="Arial"/>
                <a:cs typeface="Arial"/>
              </a:rPr>
              <a:t>ие </a:t>
            </a:r>
            <a:r>
              <a:rPr sz="1800" spc="-15" dirty="0" smtClean="0">
                <a:latin typeface="Arial"/>
                <a:cs typeface="Arial"/>
              </a:rPr>
              <a:t>п</a:t>
            </a:r>
            <a:r>
              <a:rPr sz="1800" spc="-10" dirty="0" smtClean="0">
                <a:latin typeface="Arial"/>
                <a:cs typeface="Arial"/>
              </a:rPr>
              <a:t>ро</a:t>
            </a:r>
            <a:r>
              <a:rPr sz="1800" spc="-20" dirty="0" smtClean="0">
                <a:latin typeface="Arial"/>
                <a:cs typeface="Arial"/>
              </a:rPr>
              <a:t>ф</a:t>
            </a:r>
            <a:r>
              <a:rPr sz="1800" spc="-10" dirty="0" smtClean="0">
                <a:latin typeface="Arial"/>
                <a:cs typeface="Arial"/>
              </a:rPr>
              <a:t>ессио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0" dirty="0" smtClean="0">
                <a:latin typeface="Arial"/>
                <a:cs typeface="Arial"/>
              </a:rPr>
              <a:t>л</a:t>
            </a:r>
            <a:r>
              <a:rPr sz="1800" spc="-15" dirty="0" smtClean="0">
                <a:latin typeface="Arial"/>
                <a:cs typeface="Arial"/>
              </a:rPr>
              <a:t>ь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0" dirty="0" smtClean="0">
                <a:latin typeface="Arial"/>
                <a:cs typeface="Arial"/>
              </a:rPr>
              <a:t>ого</a:t>
            </a:r>
            <a:r>
              <a:rPr sz="1800" spc="20" dirty="0" smtClean="0">
                <a:latin typeface="Arial"/>
                <a:cs typeface="Arial"/>
              </a:rPr>
              <a:t> </a:t>
            </a:r>
            <a:r>
              <a:rPr sz="1800" spc="-20" dirty="0" smtClean="0">
                <a:latin typeface="Arial"/>
                <a:cs typeface="Arial"/>
              </a:rPr>
              <a:t>м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0" dirty="0" smtClean="0">
                <a:latin typeface="Arial"/>
                <a:cs typeface="Arial"/>
              </a:rPr>
              <a:t>ст</a:t>
            </a:r>
            <a:r>
              <a:rPr sz="1800" spc="-10" dirty="0" smtClean="0">
                <a:latin typeface="Arial"/>
                <a:cs typeface="Arial"/>
              </a:rPr>
              <a:t>ер</a:t>
            </a:r>
            <a:r>
              <a:rPr sz="1800" spc="0" dirty="0" smtClean="0">
                <a:latin typeface="Arial"/>
                <a:cs typeface="Arial"/>
              </a:rPr>
              <a:t>ства</a:t>
            </a:r>
            <a:r>
              <a:rPr sz="1800" spc="10" dirty="0" smtClean="0">
                <a:latin typeface="Arial"/>
                <a:cs typeface="Arial"/>
              </a:rPr>
              <a:t> </a:t>
            </a:r>
            <a:r>
              <a:rPr sz="1800" spc="-15" dirty="0" smtClean="0">
                <a:latin typeface="Arial"/>
                <a:cs typeface="Arial"/>
              </a:rPr>
              <a:t>п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д</a:t>
            </a:r>
            <a:r>
              <a:rPr sz="1800" spc="-10" dirty="0" smtClean="0">
                <a:latin typeface="Arial"/>
                <a:cs typeface="Arial"/>
              </a:rPr>
              <a:t>агого</a:t>
            </a:r>
            <a:r>
              <a:rPr sz="1800" spc="0" dirty="0" smtClean="0">
                <a:latin typeface="Arial"/>
                <a:cs typeface="Arial"/>
              </a:rPr>
              <a:t>в</a:t>
            </a:r>
            <a:r>
              <a:rPr sz="1800" spc="15" dirty="0" smtClean="0">
                <a:latin typeface="Arial"/>
                <a:cs typeface="Arial"/>
              </a:rPr>
              <a:t> </a:t>
            </a:r>
            <a:r>
              <a:rPr sz="1800" spc="0" dirty="0" smtClean="0">
                <a:latin typeface="Arial"/>
                <a:cs typeface="Arial"/>
              </a:rPr>
              <a:t>(с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-20" dirty="0" smtClean="0">
                <a:latin typeface="Arial"/>
                <a:cs typeface="Arial"/>
              </a:rPr>
              <a:t>м</a:t>
            </a:r>
            <a:r>
              <a:rPr sz="1800" spc="-10" dirty="0" smtClean="0">
                <a:latin typeface="Arial"/>
                <a:cs typeface="Arial"/>
              </a:rPr>
              <a:t>инар</a:t>
            </a:r>
            <a:r>
              <a:rPr sz="1800" spc="-15" dirty="0" smtClean="0">
                <a:latin typeface="Arial"/>
                <a:cs typeface="Arial"/>
              </a:rPr>
              <a:t>ы,</a:t>
            </a:r>
            <a:r>
              <a:rPr sz="1800" spc="15" dirty="0" smtClean="0">
                <a:latin typeface="Arial"/>
                <a:cs typeface="Arial"/>
              </a:rPr>
              <a:t> </a:t>
            </a:r>
            <a:r>
              <a:rPr sz="1800" spc="-20" dirty="0" smtClean="0">
                <a:latin typeface="Arial"/>
                <a:cs typeface="Arial"/>
              </a:rPr>
              <a:t>м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0" dirty="0" smtClean="0">
                <a:latin typeface="Arial"/>
                <a:cs typeface="Arial"/>
              </a:rPr>
              <a:t>ст</a:t>
            </a:r>
            <a:r>
              <a:rPr sz="1800" spc="-10" dirty="0" smtClean="0">
                <a:latin typeface="Arial"/>
                <a:cs typeface="Arial"/>
              </a:rPr>
              <a:t>ер</a:t>
            </a:r>
            <a:r>
              <a:rPr sz="1800" spc="0" dirty="0" smtClean="0">
                <a:latin typeface="Arial"/>
                <a:cs typeface="Arial"/>
              </a:rPr>
              <a:t>-</a:t>
            </a:r>
            <a:r>
              <a:rPr sz="1800" spc="-5" dirty="0" smtClean="0">
                <a:latin typeface="Arial"/>
                <a:cs typeface="Arial"/>
              </a:rPr>
              <a:t>к</a:t>
            </a:r>
            <a:r>
              <a:rPr sz="1800" spc="0" dirty="0" smtClean="0">
                <a:latin typeface="Arial"/>
                <a:cs typeface="Arial"/>
              </a:rPr>
              <a:t>л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-15" dirty="0" smtClean="0">
                <a:latin typeface="Arial"/>
                <a:cs typeface="Arial"/>
              </a:rPr>
              <a:t>ссы, д</a:t>
            </a:r>
            <a:r>
              <a:rPr sz="1800" spc="-10" dirty="0" smtClean="0">
                <a:latin typeface="Arial"/>
                <a:cs typeface="Arial"/>
              </a:rPr>
              <a:t>ис</a:t>
            </a:r>
            <a:r>
              <a:rPr sz="1800" spc="-15" dirty="0" smtClean="0">
                <a:latin typeface="Arial"/>
                <a:cs typeface="Arial"/>
              </a:rPr>
              <a:t>п</a:t>
            </a:r>
            <a:r>
              <a:rPr sz="1800" spc="-25" dirty="0" smtClean="0">
                <a:latin typeface="Arial"/>
                <a:cs typeface="Arial"/>
              </a:rPr>
              <a:t>у</a:t>
            </a:r>
            <a:r>
              <a:rPr sz="1800" spc="0" dirty="0" smtClean="0">
                <a:latin typeface="Arial"/>
                <a:cs typeface="Arial"/>
              </a:rPr>
              <a:t>т</a:t>
            </a:r>
            <a:r>
              <a:rPr sz="1800" spc="-15" dirty="0" smtClean="0">
                <a:latin typeface="Arial"/>
                <a:cs typeface="Arial"/>
              </a:rPr>
              <a:t>ы,</a:t>
            </a:r>
            <a:r>
              <a:rPr sz="1800" spc="5" dirty="0" smtClean="0">
                <a:latin typeface="Arial"/>
                <a:cs typeface="Arial"/>
              </a:rPr>
              <a:t> </a:t>
            </a:r>
            <a:r>
              <a:rPr sz="1800" spc="0" dirty="0" smtClean="0">
                <a:latin typeface="Arial"/>
                <a:cs typeface="Arial"/>
              </a:rPr>
              <a:t>д</a:t>
            </a:r>
            <a:r>
              <a:rPr sz="1800" spc="-10" dirty="0" smtClean="0">
                <a:latin typeface="Arial"/>
                <a:cs typeface="Arial"/>
              </a:rPr>
              <a:t>ис</a:t>
            </a:r>
            <a:r>
              <a:rPr sz="1800" spc="-5" dirty="0" smtClean="0">
                <a:latin typeface="Arial"/>
                <a:cs typeface="Arial"/>
              </a:rPr>
              <a:t>к</a:t>
            </a:r>
            <a:r>
              <a:rPr sz="1800" spc="-25" dirty="0" smtClean="0">
                <a:latin typeface="Arial"/>
                <a:cs typeface="Arial"/>
              </a:rPr>
              <a:t>у</a:t>
            </a:r>
            <a:r>
              <a:rPr sz="1800" spc="-10" dirty="0" smtClean="0">
                <a:latin typeface="Arial"/>
                <a:cs typeface="Arial"/>
              </a:rPr>
              <a:t>ссии,</a:t>
            </a:r>
            <a:r>
              <a:rPr sz="1800" spc="-5" dirty="0" smtClean="0">
                <a:latin typeface="Arial"/>
                <a:cs typeface="Arial"/>
              </a:rPr>
              <a:t> к</a:t>
            </a:r>
            <a:r>
              <a:rPr sz="1800" spc="-10" dirty="0" smtClean="0">
                <a:latin typeface="Arial"/>
                <a:cs typeface="Arial"/>
              </a:rPr>
              <a:t>р</a:t>
            </a:r>
            <a:r>
              <a:rPr sz="1800" spc="-25" dirty="0" smtClean="0">
                <a:latin typeface="Arial"/>
                <a:cs typeface="Arial"/>
              </a:rPr>
              <a:t>у</a:t>
            </a:r>
            <a:r>
              <a:rPr sz="1800" spc="-10" dirty="0" smtClean="0">
                <a:latin typeface="Arial"/>
                <a:cs typeface="Arial"/>
              </a:rPr>
              <a:t>гл</a:t>
            </a:r>
            <a:r>
              <a:rPr sz="1800" spc="-15" dirty="0" smtClean="0">
                <a:latin typeface="Arial"/>
                <a:cs typeface="Arial"/>
              </a:rPr>
              <a:t>ые</a:t>
            </a:r>
            <a:r>
              <a:rPr sz="1800" spc="20" dirty="0" smtClean="0">
                <a:latin typeface="Arial"/>
                <a:cs typeface="Arial"/>
              </a:rPr>
              <a:t> </a:t>
            </a:r>
            <a:r>
              <a:rPr sz="1800" spc="0" dirty="0" smtClean="0">
                <a:latin typeface="Arial"/>
                <a:cs typeface="Arial"/>
              </a:rPr>
              <a:t>ст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0" dirty="0" smtClean="0">
                <a:latin typeface="Arial"/>
                <a:cs typeface="Arial"/>
              </a:rPr>
              <a:t>л</a:t>
            </a:r>
            <a:r>
              <a:rPr sz="1800" spc="-15" dirty="0" smtClean="0">
                <a:latin typeface="Arial"/>
                <a:cs typeface="Arial"/>
              </a:rPr>
              <a:t>ы)</a:t>
            </a:r>
            <a:endParaRPr sz="18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32644" y="4626861"/>
            <a:ext cx="8503285" cy="5486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1350" spc="254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1800" spc="-20" dirty="0" smtClean="0">
                <a:latin typeface="Arial"/>
                <a:cs typeface="Arial"/>
              </a:rPr>
              <a:t>В</a:t>
            </a:r>
            <a:r>
              <a:rPr sz="1800" spc="0" dirty="0" smtClean="0">
                <a:latin typeface="Arial"/>
                <a:cs typeface="Arial"/>
              </a:rPr>
              <a:t>з</a:t>
            </a:r>
            <a:r>
              <a:rPr sz="1800" spc="-10" dirty="0" smtClean="0">
                <a:latin typeface="Arial"/>
                <a:cs typeface="Arial"/>
              </a:rPr>
              <a:t>аи</a:t>
            </a:r>
            <a:r>
              <a:rPr sz="1800" spc="-20" dirty="0" smtClean="0">
                <a:latin typeface="Arial"/>
                <a:cs typeface="Arial"/>
              </a:rPr>
              <a:t>м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-15" dirty="0" smtClean="0">
                <a:latin typeface="Arial"/>
                <a:cs typeface="Arial"/>
              </a:rPr>
              <a:t>п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0" dirty="0" smtClean="0">
                <a:latin typeface="Arial"/>
                <a:cs typeface="Arial"/>
              </a:rPr>
              <a:t>с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-20" dirty="0" smtClean="0">
                <a:latin typeface="Arial"/>
                <a:cs typeface="Arial"/>
              </a:rPr>
              <a:t>щ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0" dirty="0" smtClean="0">
                <a:latin typeface="Arial"/>
                <a:cs typeface="Arial"/>
              </a:rPr>
              <a:t>ие</a:t>
            </a:r>
            <a:r>
              <a:rPr sz="1800" spc="5" dirty="0" smtClean="0">
                <a:latin typeface="Arial"/>
                <a:cs typeface="Arial"/>
              </a:rPr>
              <a:t> </a:t>
            </a:r>
            <a:r>
              <a:rPr sz="1800" spc="-25" dirty="0" smtClean="0">
                <a:latin typeface="Arial"/>
                <a:cs typeface="Arial"/>
              </a:rPr>
              <a:t>у</a:t>
            </a:r>
            <a:r>
              <a:rPr sz="1800" spc="-15" dirty="0" smtClean="0">
                <a:latin typeface="Arial"/>
                <a:cs typeface="Arial"/>
              </a:rPr>
              <a:t>ч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-15" dirty="0" smtClean="0">
                <a:latin typeface="Arial"/>
                <a:cs typeface="Arial"/>
              </a:rPr>
              <a:t>бных</a:t>
            </a:r>
            <a:r>
              <a:rPr sz="1800" spc="25" dirty="0" smtClean="0">
                <a:latin typeface="Arial"/>
                <a:cs typeface="Arial"/>
              </a:rPr>
              <a:t> </a:t>
            </a:r>
            <a:r>
              <a:rPr sz="1800" spc="0" dirty="0" smtClean="0">
                <a:latin typeface="Arial"/>
                <a:cs typeface="Arial"/>
              </a:rPr>
              <a:t>з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5" dirty="0" smtClean="0">
                <a:latin typeface="Arial"/>
                <a:cs typeface="Arial"/>
              </a:rPr>
              <a:t>я</a:t>
            </a:r>
            <a:r>
              <a:rPr sz="1800" spc="0" dirty="0" smtClean="0">
                <a:latin typeface="Arial"/>
                <a:cs typeface="Arial"/>
              </a:rPr>
              <a:t>т</a:t>
            </a:r>
            <a:r>
              <a:rPr sz="1800" spc="-10" dirty="0" smtClean="0">
                <a:latin typeface="Arial"/>
                <a:cs typeface="Arial"/>
              </a:rPr>
              <a:t>ий </a:t>
            </a:r>
            <a:r>
              <a:rPr sz="1800" spc="0" dirty="0" smtClean="0">
                <a:latin typeface="Arial"/>
                <a:cs typeface="Arial"/>
              </a:rPr>
              <a:t>с</a:t>
            </a:r>
            <a:r>
              <a:rPr sz="1800" spc="-10" dirty="0" smtClean="0">
                <a:latin typeface="Arial"/>
                <a:cs typeface="Arial"/>
              </a:rPr>
              <a:t> </a:t>
            </a:r>
            <a:r>
              <a:rPr sz="1800" spc="-15" dirty="0" smtClean="0">
                <a:latin typeface="Arial"/>
                <a:cs typeface="Arial"/>
              </a:rPr>
              <a:t>п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0" dirty="0" smtClean="0">
                <a:latin typeface="Arial"/>
                <a:cs typeface="Arial"/>
              </a:rPr>
              <a:t>сл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д</a:t>
            </a:r>
            <a:r>
              <a:rPr sz="1800" spc="-25" dirty="0" smtClean="0">
                <a:latin typeface="Arial"/>
                <a:cs typeface="Arial"/>
              </a:rPr>
              <a:t>у</a:t>
            </a:r>
            <a:r>
              <a:rPr sz="1800" spc="5" dirty="0" smtClean="0">
                <a:latin typeface="Arial"/>
                <a:cs typeface="Arial"/>
              </a:rPr>
              <a:t>ю</a:t>
            </a:r>
            <a:r>
              <a:rPr sz="1800" spc="-20" dirty="0" smtClean="0">
                <a:latin typeface="Arial"/>
                <a:cs typeface="Arial"/>
              </a:rPr>
              <a:t>щ</a:t>
            </a:r>
            <a:r>
              <a:rPr sz="1800" spc="-15" dirty="0" smtClean="0">
                <a:latin typeface="Arial"/>
                <a:cs typeface="Arial"/>
              </a:rPr>
              <a:t>им</a:t>
            </a:r>
            <a:r>
              <a:rPr sz="1800" spc="10" dirty="0" smtClean="0">
                <a:latin typeface="Arial"/>
                <a:cs typeface="Arial"/>
              </a:rPr>
              <a:t> 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0" dirty="0" smtClean="0">
                <a:latin typeface="Arial"/>
                <a:cs typeface="Arial"/>
              </a:rPr>
              <a:t>л</a:t>
            </a:r>
            <a:r>
              <a:rPr sz="1800" spc="-10" dirty="0" smtClean="0">
                <a:latin typeface="Arial"/>
                <a:cs typeface="Arial"/>
              </a:rPr>
              <a:t>изо</a:t>
            </a:r>
            <a:r>
              <a:rPr sz="1800" spc="-15" dirty="0" smtClean="0">
                <a:latin typeface="Arial"/>
                <a:cs typeface="Arial"/>
              </a:rPr>
              <a:t>м </a:t>
            </a:r>
            <a:r>
              <a:rPr sz="1800" spc="-10" dirty="0" smtClean="0">
                <a:latin typeface="Arial"/>
                <a:cs typeface="Arial"/>
              </a:rPr>
              <a:t>ре</a:t>
            </a:r>
            <a:r>
              <a:rPr sz="1800" spc="0" dirty="0" smtClean="0">
                <a:latin typeface="Arial"/>
                <a:cs typeface="Arial"/>
              </a:rPr>
              <a:t>з</a:t>
            </a:r>
            <a:r>
              <a:rPr sz="1800" spc="-25" dirty="0" smtClean="0">
                <a:latin typeface="Arial"/>
                <a:cs typeface="Arial"/>
              </a:rPr>
              <a:t>у</a:t>
            </a:r>
            <a:r>
              <a:rPr sz="1800" spc="0" dirty="0" smtClean="0">
                <a:latin typeface="Arial"/>
                <a:cs typeface="Arial"/>
              </a:rPr>
              <a:t>л</a:t>
            </a:r>
            <a:r>
              <a:rPr sz="1800" spc="-15" dirty="0" smtClean="0">
                <a:latin typeface="Arial"/>
                <a:cs typeface="Arial"/>
              </a:rPr>
              <a:t>ь</a:t>
            </a:r>
            <a:r>
              <a:rPr sz="1800" spc="0" dirty="0" smtClean="0">
                <a:latin typeface="Arial"/>
                <a:cs typeface="Arial"/>
              </a:rPr>
              <a:t>т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0" dirty="0" smtClean="0">
                <a:latin typeface="Arial"/>
                <a:cs typeface="Arial"/>
              </a:rPr>
              <a:t>т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5" dirty="0" smtClean="0">
                <a:latin typeface="Arial"/>
                <a:cs typeface="Arial"/>
              </a:rPr>
              <a:t>в</a:t>
            </a:r>
            <a:r>
              <a:rPr sz="1800" spc="0" dirty="0" smtClean="0">
                <a:latin typeface="Arial"/>
                <a:cs typeface="Arial"/>
              </a:rPr>
              <a:t>;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sz="1350" spc="254" dirty="0" smtClean="0">
                <a:solidFill>
                  <a:srgbClr val="003265"/>
                </a:solidFill>
                <a:latin typeface="Arial"/>
                <a:cs typeface="Arial"/>
              </a:rPr>
              <a:t>e</a:t>
            </a:r>
            <a:endParaRPr sz="135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375549" y="4901182"/>
            <a:ext cx="7466965" cy="2851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spc="-20" dirty="0" smtClean="0">
                <a:latin typeface="Arial"/>
                <a:cs typeface="Arial"/>
              </a:rPr>
              <a:t>В</a:t>
            </a:r>
            <a:r>
              <a:rPr sz="1800" spc="-15" dirty="0" smtClean="0">
                <a:latin typeface="Arial"/>
                <a:cs typeface="Arial"/>
              </a:rPr>
              <a:t>ы</a:t>
            </a:r>
            <a:r>
              <a:rPr sz="1800" spc="-10" dirty="0" smtClean="0">
                <a:latin typeface="Arial"/>
                <a:cs typeface="Arial"/>
              </a:rPr>
              <a:t>ра</a:t>
            </a:r>
            <a:r>
              <a:rPr sz="1800" spc="-15" dirty="0" smtClean="0">
                <a:latin typeface="Arial"/>
                <a:cs typeface="Arial"/>
              </a:rPr>
              <a:t>б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0" dirty="0" smtClean="0">
                <a:latin typeface="Arial"/>
                <a:cs typeface="Arial"/>
              </a:rPr>
              <a:t>т</a:t>
            </a:r>
            <a:r>
              <a:rPr sz="1800" spc="-5" dirty="0" smtClean="0">
                <a:latin typeface="Arial"/>
                <a:cs typeface="Arial"/>
              </a:rPr>
              <a:t>к</a:t>
            </a:r>
            <a:r>
              <a:rPr sz="1800" spc="0" dirty="0" smtClean="0">
                <a:latin typeface="Arial"/>
                <a:cs typeface="Arial"/>
              </a:rPr>
              <a:t>а</a:t>
            </a:r>
            <a:r>
              <a:rPr sz="1800" spc="-5" dirty="0" smtClean="0">
                <a:latin typeface="Arial"/>
                <a:cs typeface="Arial"/>
              </a:rPr>
              <a:t> 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д</a:t>
            </a:r>
            <a:r>
              <a:rPr sz="1800" spc="-10" dirty="0" smtClean="0">
                <a:latin typeface="Arial"/>
                <a:cs typeface="Arial"/>
              </a:rPr>
              <a:t>ин</a:t>
            </a:r>
            <a:r>
              <a:rPr sz="1800" spc="-15" dirty="0" smtClean="0">
                <a:latin typeface="Arial"/>
                <a:cs typeface="Arial"/>
              </a:rPr>
              <a:t>ых т</a:t>
            </a:r>
            <a:r>
              <a:rPr sz="1800" spc="-10" dirty="0" smtClean="0">
                <a:latin typeface="Arial"/>
                <a:cs typeface="Arial"/>
              </a:rPr>
              <a:t>ре</a:t>
            </a:r>
            <a:r>
              <a:rPr sz="1800" spc="-15" dirty="0" smtClean="0">
                <a:latin typeface="Arial"/>
                <a:cs typeface="Arial"/>
              </a:rPr>
              <a:t>б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0" dirty="0" smtClean="0">
                <a:latin typeface="Arial"/>
                <a:cs typeface="Arial"/>
              </a:rPr>
              <a:t>в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0" dirty="0" smtClean="0">
                <a:latin typeface="Arial"/>
                <a:cs typeface="Arial"/>
              </a:rPr>
              <a:t>ий</a:t>
            </a:r>
            <a:r>
              <a:rPr sz="1800" spc="-5" dirty="0" smtClean="0">
                <a:latin typeface="Arial"/>
                <a:cs typeface="Arial"/>
              </a:rPr>
              <a:t> </a:t>
            </a:r>
            <a:r>
              <a:rPr sz="1800" spc="-10" dirty="0" smtClean="0">
                <a:latin typeface="Arial"/>
                <a:cs typeface="Arial"/>
              </a:rPr>
              <a:t>к</a:t>
            </a:r>
            <a:r>
              <a:rPr sz="1800" spc="-5" dirty="0" smtClean="0">
                <a:latin typeface="Arial"/>
                <a:cs typeface="Arial"/>
              </a:rPr>
              <a:t> 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-15" dirty="0" smtClean="0">
                <a:latin typeface="Arial"/>
                <a:cs typeface="Arial"/>
              </a:rPr>
              <a:t>ц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5" dirty="0" smtClean="0">
                <a:latin typeface="Arial"/>
                <a:cs typeface="Arial"/>
              </a:rPr>
              <a:t>к</a:t>
            </a:r>
            <a:r>
              <a:rPr sz="1800" spc="0" dirty="0" smtClean="0">
                <a:latin typeface="Arial"/>
                <a:cs typeface="Arial"/>
              </a:rPr>
              <a:t>е</a:t>
            </a:r>
            <a:r>
              <a:rPr sz="1800" spc="-5" dirty="0" smtClean="0">
                <a:latin typeface="Arial"/>
                <a:cs typeface="Arial"/>
              </a:rPr>
              <a:t> </a:t>
            </a:r>
            <a:r>
              <a:rPr sz="1800" spc="-10" dirty="0" smtClean="0">
                <a:latin typeface="Arial"/>
                <a:cs typeface="Arial"/>
              </a:rPr>
              <a:t>ре</a:t>
            </a:r>
            <a:r>
              <a:rPr sz="1800" spc="0" dirty="0" smtClean="0">
                <a:latin typeface="Arial"/>
                <a:cs typeface="Arial"/>
              </a:rPr>
              <a:t>з</a:t>
            </a:r>
            <a:r>
              <a:rPr sz="1800" spc="-25" dirty="0" smtClean="0">
                <a:latin typeface="Arial"/>
                <a:cs typeface="Arial"/>
              </a:rPr>
              <a:t>у</a:t>
            </a:r>
            <a:r>
              <a:rPr sz="1800" spc="0" dirty="0" smtClean="0">
                <a:latin typeface="Arial"/>
                <a:cs typeface="Arial"/>
              </a:rPr>
              <a:t>л</a:t>
            </a:r>
            <a:r>
              <a:rPr sz="1800" spc="-15" dirty="0" smtClean="0">
                <a:latin typeface="Arial"/>
                <a:cs typeface="Arial"/>
              </a:rPr>
              <a:t>ь</a:t>
            </a:r>
            <a:r>
              <a:rPr sz="1800" spc="0" dirty="0" smtClean="0">
                <a:latin typeface="Arial"/>
                <a:cs typeface="Arial"/>
              </a:rPr>
              <a:t>т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0" dirty="0" smtClean="0">
                <a:latin typeface="Arial"/>
                <a:cs typeface="Arial"/>
              </a:rPr>
              <a:t>т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0" dirty="0" smtClean="0">
                <a:latin typeface="Arial"/>
                <a:cs typeface="Arial"/>
              </a:rPr>
              <a:t>в</a:t>
            </a:r>
            <a:r>
              <a:rPr sz="1800" spc="30" dirty="0" smtClean="0">
                <a:latin typeface="Arial"/>
                <a:cs typeface="Arial"/>
              </a:rPr>
              <a:t> </a:t>
            </a:r>
            <a:r>
              <a:rPr sz="1800" spc="0" dirty="0" smtClean="0">
                <a:latin typeface="Arial"/>
                <a:cs typeface="Arial"/>
              </a:rPr>
              <a:t>в</a:t>
            </a:r>
            <a:r>
              <a:rPr sz="1800" spc="-10" dirty="0" smtClean="0">
                <a:latin typeface="Arial"/>
                <a:cs typeface="Arial"/>
              </a:rPr>
              <a:t>ос</a:t>
            </a:r>
            <a:r>
              <a:rPr sz="1800" spc="-15" dirty="0" smtClean="0">
                <a:latin typeface="Arial"/>
                <a:cs typeface="Arial"/>
              </a:rPr>
              <a:t>п</a:t>
            </a:r>
            <a:r>
              <a:rPr sz="1800" spc="-10" dirty="0" smtClean="0">
                <a:latin typeface="Arial"/>
                <a:cs typeface="Arial"/>
              </a:rPr>
              <a:t>ита</a:t>
            </a:r>
            <a:r>
              <a:rPr sz="1800" spc="0" dirty="0" smtClean="0">
                <a:latin typeface="Arial"/>
                <a:cs typeface="Arial"/>
              </a:rPr>
              <a:t>т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л</a:t>
            </a:r>
            <a:r>
              <a:rPr sz="1800" spc="-15" dirty="0" smtClean="0">
                <a:latin typeface="Arial"/>
                <a:cs typeface="Arial"/>
              </a:rPr>
              <a:t>ь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0" dirty="0" smtClean="0">
                <a:latin typeface="Arial"/>
                <a:cs typeface="Arial"/>
              </a:rPr>
              <a:t>ой</a:t>
            </a:r>
            <a:endParaRPr sz="1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32644" y="5120637"/>
            <a:ext cx="7859395" cy="77851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55600">
              <a:lnSpc>
                <a:spcPct val="100000"/>
              </a:lnSpc>
            </a:pPr>
            <a:r>
              <a:rPr sz="1800" dirty="0" smtClean="0">
                <a:latin typeface="Arial"/>
                <a:cs typeface="Arial"/>
              </a:rPr>
              <a:t>д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-15" dirty="0" smtClean="0">
                <a:latin typeface="Arial"/>
                <a:cs typeface="Arial"/>
              </a:rPr>
              <a:t>я</a:t>
            </a:r>
            <a:r>
              <a:rPr sz="1800" spc="0" dirty="0" smtClean="0">
                <a:latin typeface="Arial"/>
                <a:cs typeface="Arial"/>
              </a:rPr>
              <a:t>т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л</a:t>
            </a:r>
            <a:r>
              <a:rPr sz="1800" spc="-15" dirty="0" smtClean="0">
                <a:latin typeface="Arial"/>
                <a:cs typeface="Arial"/>
              </a:rPr>
              <a:t>ь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0" dirty="0" smtClean="0">
                <a:latin typeface="Arial"/>
                <a:cs typeface="Arial"/>
              </a:rPr>
              <a:t>ст</a:t>
            </a:r>
            <a:r>
              <a:rPr sz="1800" spc="-10" dirty="0" smtClean="0">
                <a:latin typeface="Arial"/>
                <a:cs typeface="Arial"/>
              </a:rPr>
              <a:t>и;</a:t>
            </a:r>
            <a:endParaRPr sz="1800">
              <a:latin typeface="Arial"/>
              <a:cs typeface="Arial"/>
            </a:endParaRPr>
          </a:p>
          <a:p>
            <a:pPr marL="355600" marR="12700" indent="-342900">
              <a:lnSpc>
                <a:spcPct val="80000"/>
              </a:lnSpc>
              <a:spcBef>
                <a:spcPts val="430"/>
              </a:spcBef>
              <a:tabLst>
                <a:tab pos="354965" algn="l"/>
              </a:tabLst>
            </a:pPr>
            <a:r>
              <a:rPr sz="1350" spc="254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1800" spc="-15" dirty="0" smtClean="0">
                <a:latin typeface="Arial"/>
                <a:cs typeface="Arial"/>
              </a:rPr>
              <a:t>Озн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-5" dirty="0" smtClean="0">
                <a:latin typeface="Arial"/>
                <a:cs typeface="Arial"/>
              </a:rPr>
              <a:t>к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-20" dirty="0" smtClean="0">
                <a:latin typeface="Arial"/>
                <a:cs typeface="Arial"/>
              </a:rPr>
              <a:t>м</a:t>
            </a:r>
            <a:r>
              <a:rPr sz="1800" spc="0" dirty="0" smtClean="0">
                <a:latin typeface="Arial"/>
                <a:cs typeface="Arial"/>
              </a:rPr>
              <a:t>л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0" dirty="0" smtClean="0">
                <a:latin typeface="Arial"/>
                <a:cs typeface="Arial"/>
              </a:rPr>
              <a:t>ие</a:t>
            </a:r>
            <a:r>
              <a:rPr sz="1800" spc="-5" dirty="0" smtClean="0">
                <a:latin typeface="Arial"/>
                <a:cs typeface="Arial"/>
              </a:rPr>
              <a:t> </a:t>
            </a:r>
            <a:r>
              <a:rPr sz="1800" spc="0" dirty="0" smtClean="0">
                <a:latin typeface="Arial"/>
                <a:cs typeface="Arial"/>
              </a:rPr>
              <a:t>с</a:t>
            </a:r>
            <a:r>
              <a:rPr sz="1800" spc="-10" dirty="0" smtClean="0">
                <a:latin typeface="Arial"/>
                <a:cs typeface="Arial"/>
              </a:rPr>
              <a:t> </a:t>
            </a:r>
            <a:r>
              <a:rPr sz="1800" spc="-20" dirty="0" smtClean="0">
                <a:latin typeface="Arial"/>
                <a:cs typeface="Arial"/>
              </a:rPr>
              <a:t>м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т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0" dirty="0" smtClean="0">
                <a:latin typeface="Arial"/>
                <a:cs typeface="Arial"/>
              </a:rPr>
              <a:t>д</a:t>
            </a:r>
            <a:r>
              <a:rPr sz="1800" spc="-10" dirty="0" smtClean="0">
                <a:latin typeface="Arial"/>
                <a:cs typeface="Arial"/>
              </a:rPr>
              <a:t>и</a:t>
            </a:r>
            <a:r>
              <a:rPr sz="1800" spc="-15" dirty="0" smtClean="0">
                <a:latin typeface="Arial"/>
                <a:cs typeface="Arial"/>
              </a:rPr>
              <a:t>ч</a:t>
            </a:r>
            <a:r>
              <a:rPr sz="1800" spc="-10" dirty="0" smtClean="0">
                <a:latin typeface="Arial"/>
                <a:cs typeface="Arial"/>
              </a:rPr>
              <a:t>ес</a:t>
            </a:r>
            <a:r>
              <a:rPr sz="1800" spc="-5" dirty="0" smtClean="0">
                <a:latin typeface="Arial"/>
                <a:cs typeface="Arial"/>
              </a:rPr>
              <a:t>к</a:t>
            </a:r>
            <a:r>
              <a:rPr sz="1800" spc="-10" dirty="0" smtClean="0">
                <a:latin typeface="Arial"/>
                <a:cs typeface="Arial"/>
              </a:rPr>
              <a:t>и</a:t>
            </a:r>
            <a:r>
              <a:rPr sz="1800" spc="-20" dirty="0" smtClean="0">
                <a:latin typeface="Arial"/>
                <a:cs typeface="Arial"/>
              </a:rPr>
              <a:t>м</a:t>
            </a:r>
            <a:r>
              <a:rPr sz="1800" spc="-10" dirty="0" smtClean="0">
                <a:latin typeface="Arial"/>
                <a:cs typeface="Arial"/>
              </a:rPr>
              <a:t>и</a:t>
            </a:r>
            <a:r>
              <a:rPr sz="1800" spc="-25" dirty="0" smtClean="0">
                <a:latin typeface="Arial"/>
                <a:cs typeface="Arial"/>
              </a:rPr>
              <a:t> </a:t>
            </a:r>
            <a:r>
              <a:rPr sz="1800" spc="-10" dirty="0" smtClean="0">
                <a:latin typeface="Arial"/>
                <a:cs typeface="Arial"/>
              </a:rPr>
              <a:t>ра</a:t>
            </a:r>
            <a:r>
              <a:rPr sz="1800" spc="0" dirty="0" smtClean="0">
                <a:latin typeface="Arial"/>
                <a:cs typeface="Arial"/>
              </a:rPr>
              <a:t>з</a:t>
            </a:r>
            <a:r>
              <a:rPr sz="1800" spc="-10" dirty="0" smtClean="0">
                <a:latin typeface="Arial"/>
                <a:cs typeface="Arial"/>
              </a:rPr>
              <a:t>ра</a:t>
            </a:r>
            <a:r>
              <a:rPr sz="1800" spc="-15" dirty="0" smtClean="0">
                <a:latin typeface="Arial"/>
                <a:cs typeface="Arial"/>
              </a:rPr>
              <a:t>б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0" dirty="0" smtClean="0">
                <a:latin typeface="Arial"/>
                <a:cs typeface="Arial"/>
              </a:rPr>
              <a:t>т</a:t>
            </a:r>
            <a:r>
              <a:rPr sz="1800" spc="-5" dirty="0" smtClean="0">
                <a:latin typeface="Arial"/>
                <a:cs typeface="Arial"/>
              </a:rPr>
              <a:t>к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-20" dirty="0" smtClean="0">
                <a:latin typeface="Arial"/>
                <a:cs typeface="Arial"/>
              </a:rPr>
              <a:t>м</a:t>
            </a:r>
            <a:r>
              <a:rPr sz="1800" spc="-10" dirty="0" smtClean="0">
                <a:latin typeface="Arial"/>
                <a:cs typeface="Arial"/>
              </a:rPr>
              <a:t>и</a:t>
            </a:r>
            <a:r>
              <a:rPr sz="1800" spc="5" dirty="0" smtClean="0">
                <a:latin typeface="Arial"/>
                <a:cs typeface="Arial"/>
              </a:rPr>
              <a:t> </a:t>
            </a:r>
            <a:r>
              <a:rPr sz="1800" spc="-15" dirty="0" smtClean="0">
                <a:latin typeface="Arial"/>
                <a:cs typeface="Arial"/>
              </a:rPr>
              <a:t>п</a:t>
            </a:r>
            <a:r>
              <a:rPr sz="1800" spc="0" dirty="0" smtClean="0">
                <a:latin typeface="Arial"/>
                <a:cs typeface="Arial"/>
              </a:rPr>
              <a:t>о</a:t>
            </a:r>
            <a:r>
              <a:rPr sz="1800" spc="-5" dirty="0" smtClean="0">
                <a:latin typeface="Arial"/>
                <a:cs typeface="Arial"/>
              </a:rPr>
              <a:t> </a:t>
            </a:r>
            <a:r>
              <a:rPr sz="1800" spc="-15" dirty="0" smtClean="0">
                <a:latin typeface="Arial"/>
                <a:cs typeface="Arial"/>
              </a:rPr>
              <a:t>п</a:t>
            </a:r>
            <a:r>
              <a:rPr sz="1800" spc="-10" dirty="0" smtClean="0">
                <a:latin typeface="Arial"/>
                <a:cs typeface="Arial"/>
              </a:rPr>
              <a:t>ре</a:t>
            </a:r>
            <a:r>
              <a:rPr sz="1800" spc="0" dirty="0" smtClean="0">
                <a:latin typeface="Arial"/>
                <a:cs typeface="Arial"/>
              </a:rPr>
              <a:t>д</a:t>
            </a:r>
            <a:r>
              <a:rPr sz="1800" spc="-20" dirty="0" smtClean="0">
                <a:latin typeface="Arial"/>
                <a:cs typeface="Arial"/>
              </a:rPr>
              <a:t>м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т</a:t>
            </a:r>
            <a:r>
              <a:rPr sz="1800" spc="-25" dirty="0" smtClean="0">
                <a:latin typeface="Arial"/>
                <a:cs typeface="Arial"/>
              </a:rPr>
              <a:t>у</a:t>
            </a:r>
            <a:r>
              <a:rPr sz="1800" spc="0" dirty="0" smtClean="0">
                <a:latin typeface="Arial"/>
                <a:cs typeface="Arial"/>
              </a:rPr>
              <a:t>,</a:t>
            </a:r>
            <a:r>
              <a:rPr sz="1800" spc="30" dirty="0" smtClean="0">
                <a:latin typeface="Arial"/>
                <a:cs typeface="Arial"/>
              </a:rPr>
              <a:t> </a:t>
            </a:r>
            <a:r>
              <a:rPr sz="1800" spc="-10" dirty="0" smtClean="0">
                <a:latin typeface="Arial"/>
                <a:cs typeface="Arial"/>
              </a:rPr>
              <a:t>из</a:t>
            </a:r>
            <a:r>
              <a:rPr sz="1800" spc="-25" dirty="0" smtClean="0">
                <a:latin typeface="Arial"/>
                <a:cs typeface="Arial"/>
              </a:rPr>
              <a:t>у</a:t>
            </a:r>
            <a:r>
              <a:rPr sz="1800" spc="-15" dirty="0" smtClean="0">
                <a:latin typeface="Arial"/>
                <a:cs typeface="Arial"/>
              </a:rPr>
              <a:t>ч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0" dirty="0" smtClean="0">
                <a:latin typeface="Arial"/>
                <a:cs typeface="Arial"/>
              </a:rPr>
              <a:t>ие </a:t>
            </a:r>
            <a:r>
              <a:rPr sz="1800" spc="-20" dirty="0" smtClean="0">
                <a:latin typeface="Arial"/>
                <a:cs typeface="Arial"/>
              </a:rPr>
              <a:t>м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т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0" dirty="0" smtClean="0">
                <a:latin typeface="Arial"/>
                <a:cs typeface="Arial"/>
              </a:rPr>
              <a:t>д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0" dirty="0" smtClean="0">
                <a:latin typeface="Arial"/>
                <a:cs typeface="Arial"/>
              </a:rPr>
              <a:t>в</a:t>
            </a:r>
            <a:r>
              <a:rPr sz="1800" spc="5" dirty="0" smtClean="0">
                <a:latin typeface="Arial"/>
                <a:cs typeface="Arial"/>
              </a:rPr>
              <a:t> </a:t>
            </a:r>
            <a:r>
              <a:rPr sz="1800" spc="-10" dirty="0" smtClean="0">
                <a:latin typeface="Arial"/>
                <a:cs typeface="Arial"/>
              </a:rPr>
              <a:t>и </a:t>
            </a:r>
            <a:r>
              <a:rPr sz="1800" spc="-15" dirty="0" smtClean="0">
                <a:latin typeface="Arial"/>
                <a:cs typeface="Arial"/>
              </a:rPr>
              <a:t>п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дт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-15" dirty="0" smtClean="0">
                <a:latin typeface="Arial"/>
                <a:cs typeface="Arial"/>
              </a:rPr>
              <a:t>х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0" dirty="0" smtClean="0">
                <a:latin typeface="Arial"/>
                <a:cs typeface="Arial"/>
              </a:rPr>
              <a:t>л</a:t>
            </a:r>
            <a:r>
              <a:rPr sz="1800" spc="-10" dirty="0" smtClean="0">
                <a:latin typeface="Arial"/>
                <a:cs typeface="Arial"/>
              </a:rPr>
              <a:t>огий;</a:t>
            </a:r>
            <a:endParaRPr sz="18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032644" y="5888733"/>
            <a:ext cx="4499610" cy="5486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1350" spc="254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1800" spc="-15" dirty="0" smtClean="0">
                <a:latin typeface="Arial"/>
                <a:cs typeface="Arial"/>
              </a:rPr>
              <a:t>Отч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т</a:t>
            </a:r>
            <a:r>
              <a:rPr sz="1800" spc="-15" dirty="0" smtClean="0">
                <a:latin typeface="Arial"/>
                <a:cs typeface="Arial"/>
              </a:rPr>
              <a:t>ы</a:t>
            </a:r>
            <a:r>
              <a:rPr sz="1800" spc="5" dirty="0" smtClean="0">
                <a:latin typeface="Arial"/>
                <a:cs typeface="Arial"/>
              </a:rPr>
              <a:t> </a:t>
            </a:r>
            <a:r>
              <a:rPr sz="1800" spc="0" dirty="0" smtClean="0">
                <a:latin typeface="Arial"/>
                <a:cs typeface="Arial"/>
              </a:rPr>
              <a:t>о</a:t>
            </a:r>
            <a:r>
              <a:rPr sz="1800" spc="-5" dirty="0" smtClean="0">
                <a:latin typeface="Arial"/>
                <a:cs typeface="Arial"/>
              </a:rPr>
              <a:t> </a:t>
            </a:r>
            <a:r>
              <a:rPr sz="1800" spc="0" dirty="0" smtClean="0">
                <a:latin typeface="Arial"/>
                <a:cs typeface="Arial"/>
              </a:rPr>
              <a:t>с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-20" dirty="0" smtClean="0">
                <a:latin typeface="Arial"/>
                <a:cs typeface="Arial"/>
              </a:rPr>
              <a:t>м</a:t>
            </a:r>
            <a:r>
              <a:rPr sz="1800" spc="-10" dirty="0" smtClean="0">
                <a:latin typeface="Arial"/>
                <a:cs typeface="Arial"/>
              </a:rPr>
              <a:t>оо</a:t>
            </a:r>
            <a:r>
              <a:rPr sz="1800" spc="-15" dirty="0" smtClean="0">
                <a:latin typeface="Arial"/>
                <a:cs typeface="Arial"/>
              </a:rPr>
              <a:t>б</a:t>
            </a:r>
            <a:r>
              <a:rPr sz="1800" spc="-10" dirty="0" smtClean="0">
                <a:latin typeface="Arial"/>
                <a:cs typeface="Arial"/>
              </a:rPr>
              <a:t>ра</a:t>
            </a:r>
            <a:r>
              <a:rPr sz="1800" spc="0" dirty="0" smtClean="0">
                <a:latin typeface="Arial"/>
                <a:cs typeface="Arial"/>
              </a:rPr>
              <a:t>з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0" dirty="0" smtClean="0">
                <a:latin typeface="Arial"/>
                <a:cs typeface="Arial"/>
              </a:rPr>
              <a:t>в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0" dirty="0" smtClean="0">
                <a:latin typeface="Arial"/>
                <a:cs typeface="Arial"/>
              </a:rPr>
              <a:t>ии</a:t>
            </a:r>
            <a:r>
              <a:rPr sz="1800" spc="5" dirty="0" smtClean="0">
                <a:latin typeface="Arial"/>
                <a:cs typeface="Arial"/>
              </a:rPr>
              <a:t> </a:t>
            </a:r>
            <a:r>
              <a:rPr sz="1800" spc="-15" dirty="0" smtClean="0">
                <a:latin typeface="Arial"/>
                <a:cs typeface="Arial"/>
              </a:rPr>
              <a:t>п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д</a:t>
            </a:r>
            <a:r>
              <a:rPr sz="1800" spc="-10" dirty="0" smtClean="0">
                <a:latin typeface="Arial"/>
                <a:cs typeface="Arial"/>
              </a:rPr>
              <a:t>агого</a:t>
            </a:r>
            <a:r>
              <a:rPr sz="1800" spc="0" dirty="0" smtClean="0">
                <a:latin typeface="Arial"/>
                <a:cs typeface="Arial"/>
              </a:rPr>
              <a:t>в;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sz="1350" spc="254" dirty="0" smtClean="0">
                <a:solidFill>
                  <a:srgbClr val="003265"/>
                </a:solidFill>
                <a:latin typeface="Arial"/>
                <a:cs typeface="Arial"/>
              </a:rPr>
              <a:t>e</a:t>
            </a:r>
            <a:endParaRPr sz="135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375549" y="6163053"/>
            <a:ext cx="7912100" cy="2851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spc="-15" dirty="0" smtClean="0">
                <a:latin typeface="Arial"/>
                <a:cs typeface="Arial"/>
              </a:rPr>
              <a:t>О</a:t>
            </a:r>
            <a:r>
              <a:rPr sz="1800" spc="-10" dirty="0" smtClean="0">
                <a:latin typeface="Arial"/>
                <a:cs typeface="Arial"/>
              </a:rPr>
              <a:t>рга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0" dirty="0" smtClean="0">
                <a:latin typeface="Arial"/>
                <a:cs typeface="Arial"/>
              </a:rPr>
              <a:t>изация</a:t>
            </a:r>
            <a:r>
              <a:rPr sz="1800" spc="-15" dirty="0" smtClean="0">
                <a:latin typeface="Arial"/>
                <a:cs typeface="Arial"/>
              </a:rPr>
              <a:t> </a:t>
            </a:r>
            <a:r>
              <a:rPr sz="1800" spc="-10" dirty="0" smtClean="0">
                <a:latin typeface="Arial"/>
                <a:cs typeface="Arial"/>
              </a:rPr>
              <a:t>и </a:t>
            </a:r>
            <a:r>
              <a:rPr sz="1800" spc="-15" dirty="0" smtClean="0">
                <a:latin typeface="Arial"/>
                <a:cs typeface="Arial"/>
              </a:rPr>
              <a:t>п</a:t>
            </a:r>
            <a:r>
              <a:rPr sz="1800" spc="-10" dirty="0" smtClean="0">
                <a:latin typeface="Arial"/>
                <a:cs typeface="Arial"/>
              </a:rPr>
              <a:t>ро</a:t>
            </a:r>
            <a:r>
              <a:rPr sz="1800" spc="0" dirty="0" smtClean="0">
                <a:latin typeface="Arial"/>
                <a:cs typeface="Arial"/>
              </a:rPr>
              <a:t>в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д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0" dirty="0" smtClean="0">
                <a:latin typeface="Arial"/>
                <a:cs typeface="Arial"/>
              </a:rPr>
              <a:t>ия</a:t>
            </a:r>
            <a:r>
              <a:rPr sz="1800" spc="10" dirty="0" smtClean="0">
                <a:latin typeface="Arial"/>
                <a:cs typeface="Arial"/>
              </a:rPr>
              <a:t> </a:t>
            </a:r>
            <a:r>
              <a:rPr sz="1800" spc="-15" dirty="0" smtClean="0">
                <a:latin typeface="Arial"/>
                <a:cs typeface="Arial"/>
              </a:rPr>
              <a:t>п</a:t>
            </a:r>
            <a:r>
              <a:rPr sz="1800" spc="-10" dirty="0" smtClean="0">
                <a:latin typeface="Arial"/>
                <a:cs typeface="Arial"/>
              </a:rPr>
              <a:t>ре</a:t>
            </a:r>
            <a:r>
              <a:rPr sz="1800" spc="0" dirty="0" smtClean="0">
                <a:latin typeface="Arial"/>
                <a:cs typeface="Arial"/>
              </a:rPr>
              <a:t>д</a:t>
            </a:r>
            <a:r>
              <a:rPr sz="1800" spc="-20" dirty="0" smtClean="0">
                <a:latin typeface="Arial"/>
                <a:cs typeface="Arial"/>
              </a:rPr>
              <a:t>м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тн</a:t>
            </a:r>
            <a:r>
              <a:rPr sz="1800" spc="-15" dirty="0" smtClean="0">
                <a:latin typeface="Arial"/>
                <a:cs typeface="Arial"/>
              </a:rPr>
              <a:t>ых</a:t>
            </a:r>
            <a:r>
              <a:rPr sz="1800" spc="15" dirty="0" smtClean="0">
                <a:latin typeface="Arial"/>
                <a:cs typeface="Arial"/>
              </a:rPr>
              <a:t> 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д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л</a:t>
            </a:r>
            <a:r>
              <a:rPr sz="1800" spc="-10" dirty="0" smtClean="0">
                <a:latin typeface="Arial"/>
                <a:cs typeface="Arial"/>
              </a:rPr>
              <a:t>ь (</a:t>
            </a:r>
            <a:r>
              <a:rPr sz="1800" spc="-15" dirty="0" smtClean="0">
                <a:latin typeface="Arial"/>
                <a:cs typeface="Arial"/>
              </a:rPr>
              <a:t>п</a:t>
            </a:r>
            <a:r>
              <a:rPr sz="1800" spc="-10" dirty="0" smtClean="0">
                <a:latin typeface="Arial"/>
                <a:cs typeface="Arial"/>
              </a:rPr>
              <a:t>а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0" dirty="0" smtClean="0">
                <a:latin typeface="Arial"/>
                <a:cs typeface="Arial"/>
              </a:rPr>
              <a:t>ора</a:t>
            </a:r>
            <a:r>
              <a:rPr sz="1800" spc="-20" dirty="0" smtClean="0">
                <a:latin typeface="Arial"/>
                <a:cs typeface="Arial"/>
              </a:rPr>
              <a:t>м</a:t>
            </a:r>
            <a:r>
              <a:rPr sz="1800" spc="0" dirty="0" smtClean="0">
                <a:latin typeface="Arial"/>
                <a:cs typeface="Arial"/>
              </a:rPr>
              <a:t>а</a:t>
            </a:r>
            <a:r>
              <a:rPr sz="1800" spc="20" dirty="0" smtClean="0">
                <a:latin typeface="Arial"/>
                <a:cs typeface="Arial"/>
              </a:rPr>
              <a:t> </a:t>
            </a:r>
            <a:r>
              <a:rPr sz="1800" spc="0" dirty="0" smtClean="0">
                <a:latin typeface="Arial"/>
                <a:cs typeface="Arial"/>
              </a:rPr>
              <a:t>д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5" dirty="0" smtClean="0">
                <a:latin typeface="Arial"/>
                <a:cs typeface="Arial"/>
              </a:rPr>
              <a:t>л</a:t>
            </a:r>
            <a:r>
              <a:rPr sz="1800" spc="0" dirty="0" smtClean="0">
                <a:latin typeface="Arial"/>
                <a:cs typeface="Arial"/>
              </a:rPr>
              <a:t>),</a:t>
            </a:r>
            <a:r>
              <a:rPr sz="1800" spc="-20" dirty="0" smtClean="0">
                <a:latin typeface="Arial"/>
                <a:cs typeface="Arial"/>
              </a:rPr>
              <a:t> </a:t>
            </a:r>
            <a:r>
              <a:rPr sz="1800" spc="-10" dirty="0" smtClean="0">
                <a:latin typeface="Arial"/>
                <a:cs typeface="Arial"/>
              </a:rPr>
              <a:t>с</a:t>
            </a:r>
            <a:r>
              <a:rPr sz="1800" spc="-20" dirty="0" smtClean="0">
                <a:latin typeface="Arial"/>
                <a:cs typeface="Arial"/>
              </a:rPr>
              <a:t>м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0" dirty="0" smtClean="0">
                <a:latin typeface="Arial"/>
                <a:cs typeface="Arial"/>
              </a:rPr>
              <a:t>т</a:t>
            </a:r>
            <a:r>
              <a:rPr sz="1800" spc="-10" dirty="0" smtClean="0">
                <a:latin typeface="Arial"/>
                <a:cs typeface="Arial"/>
              </a:rPr>
              <a:t>ро</a:t>
            </a:r>
            <a:r>
              <a:rPr sz="1800" spc="0" dirty="0" smtClean="0">
                <a:latin typeface="Arial"/>
                <a:cs typeface="Arial"/>
              </a:rPr>
              <a:t>в,</a:t>
            </a:r>
            <a:endParaRPr sz="18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032644" y="6382509"/>
            <a:ext cx="4321175" cy="5594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55600">
              <a:lnSpc>
                <a:spcPct val="100000"/>
              </a:lnSpc>
            </a:pPr>
            <a:r>
              <a:rPr sz="1800" spc="-5" dirty="0" smtClean="0">
                <a:latin typeface="Arial"/>
                <a:cs typeface="Arial"/>
              </a:rPr>
              <a:t>к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5" dirty="0" smtClean="0">
                <a:latin typeface="Arial"/>
                <a:cs typeface="Arial"/>
              </a:rPr>
              <a:t>к</a:t>
            </a:r>
            <a:r>
              <a:rPr sz="1800" spc="-25" dirty="0" smtClean="0">
                <a:latin typeface="Arial"/>
                <a:cs typeface="Arial"/>
              </a:rPr>
              <a:t>у</a:t>
            </a:r>
            <a:r>
              <a:rPr sz="1800" spc="-10" dirty="0" smtClean="0">
                <a:latin typeface="Arial"/>
                <a:cs typeface="Arial"/>
              </a:rPr>
              <a:t>р</a:t>
            </a:r>
            <a:r>
              <a:rPr sz="1800" spc="0" dirty="0" smtClean="0">
                <a:latin typeface="Arial"/>
                <a:cs typeface="Arial"/>
              </a:rPr>
              <a:t>с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0" dirty="0" smtClean="0">
                <a:latin typeface="Arial"/>
                <a:cs typeface="Arial"/>
              </a:rPr>
              <a:t>в,</a:t>
            </a:r>
            <a:r>
              <a:rPr sz="1800" spc="30" dirty="0" smtClean="0">
                <a:latin typeface="Arial"/>
                <a:cs typeface="Arial"/>
              </a:rPr>
              <a:t> 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0" dirty="0" smtClean="0">
                <a:latin typeface="Arial"/>
                <a:cs typeface="Arial"/>
              </a:rPr>
              <a:t>т</a:t>
            </a:r>
            <a:r>
              <a:rPr sz="1800" spc="-15" dirty="0" smtClean="0">
                <a:latin typeface="Arial"/>
                <a:cs typeface="Arial"/>
              </a:rPr>
              <a:t>ч</a:t>
            </a:r>
            <a:r>
              <a:rPr sz="1800" spc="-10" dirty="0" smtClean="0">
                <a:latin typeface="Arial"/>
                <a:cs typeface="Arial"/>
              </a:rPr>
              <a:t>е</a:t>
            </a:r>
            <a:r>
              <a:rPr sz="1800" spc="0" dirty="0" smtClean="0">
                <a:latin typeface="Arial"/>
                <a:cs typeface="Arial"/>
              </a:rPr>
              <a:t>тн</a:t>
            </a:r>
            <a:r>
              <a:rPr sz="1800" spc="-15" dirty="0" smtClean="0">
                <a:latin typeface="Arial"/>
                <a:cs typeface="Arial"/>
              </a:rPr>
              <a:t>ых</a:t>
            </a:r>
            <a:r>
              <a:rPr sz="1800" spc="15" dirty="0" smtClean="0">
                <a:latin typeface="Arial"/>
                <a:cs typeface="Arial"/>
              </a:rPr>
              <a:t> </a:t>
            </a:r>
            <a:r>
              <a:rPr sz="1800" spc="-5" dirty="0" smtClean="0">
                <a:latin typeface="Arial"/>
                <a:cs typeface="Arial"/>
              </a:rPr>
              <a:t>к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0" dirty="0" smtClean="0">
                <a:latin typeface="Arial"/>
                <a:cs typeface="Arial"/>
              </a:rPr>
              <a:t>н</a:t>
            </a:r>
            <a:r>
              <a:rPr sz="1800" spc="-15" dirty="0" smtClean="0">
                <a:latin typeface="Arial"/>
                <a:cs typeface="Arial"/>
              </a:rPr>
              <a:t>ц</a:t>
            </a:r>
            <a:r>
              <a:rPr sz="1800" spc="-10" dirty="0" smtClean="0">
                <a:latin typeface="Arial"/>
                <a:cs typeface="Arial"/>
              </a:rPr>
              <a:t>ер</a:t>
            </a:r>
            <a:r>
              <a:rPr sz="1800" spc="0" dirty="0" smtClean="0">
                <a:latin typeface="Arial"/>
                <a:cs typeface="Arial"/>
              </a:rPr>
              <a:t>т</a:t>
            </a:r>
            <a:r>
              <a:rPr sz="1800" spc="-10" dirty="0" smtClean="0">
                <a:latin typeface="Arial"/>
                <a:cs typeface="Arial"/>
              </a:rPr>
              <a:t>о</a:t>
            </a:r>
            <a:r>
              <a:rPr sz="1800" spc="0" dirty="0" smtClean="0">
                <a:latin typeface="Arial"/>
                <a:cs typeface="Arial"/>
              </a:rPr>
              <a:t>в</a:t>
            </a:r>
            <a:r>
              <a:rPr sz="1800" spc="5" dirty="0" smtClean="0">
                <a:latin typeface="Arial"/>
                <a:cs typeface="Arial"/>
              </a:rPr>
              <a:t> </a:t>
            </a:r>
            <a:r>
              <a:rPr sz="1800" spc="-10" dirty="0" smtClean="0">
                <a:latin typeface="Arial"/>
                <a:cs typeface="Arial"/>
              </a:rPr>
              <a:t>ит.</a:t>
            </a:r>
            <a:r>
              <a:rPr sz="1800" spc="5" dirty="0" smtClean="0">
                <a:latin typeface="Arial"/>
                <a:cs typeface="Arial"/>
              </a:rPr>
              <a:t>д</a:t>
            </a:r>
            <a:r>
              <a:rPr sz="1800" spc="0" dirty="0" smtClean="0">
                <a:latin typeface="Arial"/>
                <a:cs typeface="Arial"/>
              </a:rPr>
              <a:t>.;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1350" spc="254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1800" spc="-15" dirty="0" smtClean="0">
                <a:latin typeface="Arial"/>
                <a:cs typeface="Arial"/>
              </a:rPr>
              <a:t>И</a:t>
            </a:r>
            <a:r>
              <a:rPr sz="1800" spc="5" dirty="0" smtClean="0">
                <a:latin typeface="Arial"/>
                <a:cs typeface="Arial"/>
              </a:rPr>
              <a:t> </a:t>
            </a:r>
            <a:r>
              <a:rPr sz="1800" spc="0" dirty="0" smtClean="0">
                <a:latin typeface="Arial"/>
                <a:cs typeface="Arial"/>
              </a:rPr>
              <a:t>т.</a:t>
            </a:r>
            <a:r>
              <a:rPr sz="1800" spc="5" dirty="0" smtClean="0">
                <a:latin typeface="Arial"/>
                <a:cs typeface="Arial"/>
              </a:rPr>
              <a:t>д</a:t>
            </a:r>
            <a:r>
              <a:rPr sz="1800" spc="0" dirty="0" smtClean="0"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74073" y="754379"/>
            <a:ext cx="588263" cy="914399"/>
          </a:xfrm>
          <a:custGeom>
            <a:avLst/>
            <a:gdLst/>
            <a:ahLst/>
            <a:cxnLst/>
            <a:rect l="l" t="t" r="r" b="b"/>
            <a:pathLst>
              <a:path w="588263" h="914399">
                <a:moveTo>
                  <a:pt x="0" y="0"/>
                </a:moveTo>
                <a:lnTo>
                  <a:pt x="0" y="914399"/>
                </a:lnTo>
                <a:lnTo>
                  <a:pt x="588263" y="914399"/>
                </a:lnTo>
                <a:lnTo>
                  <a:pt x="588263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362337" y="754379"/>
            <a:ext cx="1560575" cy="914399"/>
          </a:xfrm>
          <a:custGeom>
            <a:avLst/>
            <a:gdLst/>
            <a:ahLst/>
            <a:cxnLst/>
            <a:rect l="l" t="t" r="r" b="b"/>
            <a:pathLst>
              <a:path w="1560575" h="914399">
                <a:moveTo>
                  <a:pt x="0" y="0"/>
                </a:moveTo>
                <a:lnTo>
                  <a:pt x="0" y="914399"/>
                </a:lnTo>
                <a:lnTo>
                  <a:pt x="1560575" y="914399"/>
                </a:lnTo>
                <a:lnTo>
                  <a:pt x="1560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922909" y="754379"/>
            <a:ext cx="3064763" cy="914399"/>
          </a:xfrm>
          <a:custGeom>
            <a:avLst/>
            <a:gdLst/>
            <a:ahLst/>
            <a:cxnLst/>
            <a:rect l="l" t="t" r="r" b="b"/>
            <a:pathLst>
              <a:path w="3064763" h="914399">
                <a:moveTo>
                  <a:pt x="0" y="0"/>
                </a:moveTo>
                <a:lnTo>
                  <a:pt x="0" y="914399"/>
                </a:lnTo>
                <a:lnTo>
                  <a:pt x="3064763" y="914399"/>
                </a:lnTo>
                <a:lnTo>
                  <a:pt x="3064763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74073" y="1668779"/>
            <a:ext cx="588263" cy="1115567"/>
          </a:xfrm>
          <a:custGeom>
            <a:avLst/>
            <a:gdLst/>
            <a:ahLst/>
            <a:cxnLst/>
            <a:rect l="l" t="t" r="r" b="b"/>
            <a:pathLst>
              <a:path w="588263" h="1115567">
                <a:moveTo>
                  <a:pt x="0" y="0"/>
                </a:moveTo>
                <a:lnTo>
                  <a:pt x="0" y="1115567"/>
                </a:lnTo>
                <a:lnTo>
                  <a:pt x="588263" y="1115567"/>
                </a:lnTo>
                <a:lnTo>
                  <a:pt x="588263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362337" y="1668779"/>
            <a:ext cx="1560575" cy="1115567"/>
          </a:xfrm>
          <a:custGeom>
            <a:avLst/>
            <a:gdLst/>
            <a:ahLst/>
            <a:cxnLst/>
            <a:rect l="l" t="t" r="r" b="b"/>
            <a:pathLst>
              <a:path w="1560575" h="1115567">
                <a:moveTo>
                  <a:pt x="0" y="0"/>
                </a:moveTo>
                <a:lnTo>
                  <a:pt x="0" y="1115567"/>
                </a:lnTo>
                <a:lnTo>
                  <a:pt x="1560575" y="1115567"/>
                </a:lnTo>
                <a:lnTo>
                  <a:pt x="1560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74073" y="2784347"/>
            <a:ext cx="588263" cy="1920239"/>
          </a:xfrm>
          <a:custGeom>
            <a:avLst/>
            <a:gdLst/>
            <a:ahLst/>
            <a:cxnLst/>
            <a:rect l="l" t="t" r="r" b="b"/>
            <a:pathLst>
              <a:path w="588263" h="1920239">
                <a:moveTo>
                  <a:pt x="0" y="0"/>
                </a:moveTo>
                <a:lnTo>
                  <a:pt x="0" y="1920239"/>
                </a:lnTo>
                <a:lnTo>
                  <a:pt x="588263" y="1920239"/>
                </a:lnTo>
                <a:lnTo>
                  <a:pt x="588263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362337" y="2784347"/>
            <a:ext cx="1560575" cy="1920239"/>
          </a:xfrm>
          <a:custGeom>
            <a:avLst/>
            <a:gdLst/>
            <a:ahLst/>
            <a:cxnLst/>
            <a:rect l="l" t="t" r="r" b="b"/>
            <a:pathLst>
              <a:path w="1560575" h="1920239">
                <a:moveTo>
                  <a:pt x="0" y="0"/>
                </a:moveTo>
                <a:lnTo>
                  <a:pt x="0" y="1920239"/>
                </a:lnTo>
                <a:lnTo>
                  <a:pt x="1560575" y="1920239"/>
                </a:lnTo>
                <a:lnTo>
                  <a:pt x="1560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74073" y="4704588"/>
            <a:ext cx="588263" cy="1310639"/>
          </a:xfrm>
          <a:custGeom>
            <a:avLst/>
            <a:gdLst/>
            <a:ahLst/>
            <a:cxnLst/>
            <a:rect l="l" t="t" r="r" b="b"/>
            <a:pathLst>
              <a:path w="588263" h="1310639">
                <a:moveTo>
                  <a:pt x="0" y="0"/>
                </a:moveTo>
                <a:lnTo>
                  <a:pt x="0" y="1310639"/>
                </a:lnTo>
                <a:lnTo>
                  <a:pt x="588263" y="1310639"/>
                </a:lnTo>
                <a:lnTo>
                  <a:pt x="588263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362337" y="4704588"/>
            <a:ext cx="1560575" cy="1310639"/>
          </a:xfrm>
          <a:custGeom>
            <a:avLst/>
            <a:gdLst/>
            <a:ahLst/>
            <a:cxnLst/>
            <a:rect l="l" t="t" r="r" b="b"/>
            <a:pathLst>
              <a:path w="1560575" h="1310639">
                <a:moveTo>
                  <a:pt x="0" y="0"/>
                </a:moveTo>
                <a:lnTo>
                  <a:pt x="0" y="1310639"/>
                </a:lnTo>
                <a:lnTo>
                  <a:pt x="1560575" y="1310639"/>
                </a:lnTo>
                <a:lnTo>
                  <a:pt x="1560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74073" y="6015227"/>
            <a:ext cx="588263" cy="1191767"/>
          </a:xfrm>
          <a:custGeom>
            <a:avLst/>
            <a:gdLst/>
            <a:ahLst/>
            <a:cxnLst/>
            <a:rect l="l" t="t" r="r" b="b"/>
            <a:pathLst>
              <a:path w="588263" h="1191767">
                <a:moveTo>
                  <a:pt x="0" y="0"/>
                </a:moveTo>
                <a:lnTo>
                  <a:pt x="0" y="1191767"/>
                </a:lnTo>
                <a:lnTo>
                  <a:pt x="588263" y="1191767"/>
                </a:lnTo>
                <a:lnTo>
                  <a:pt x="588263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362337" y="6015227"/>
            <a:ext cx="1560575" cy="1191767"/>
          </a:xfrm>
          <a:custGeom>
            <a:avLst/>
            <a:gdLst/>
            <a:ahLst/>
            <a:cxnLst/>
            <a:rect l="l" t="t" r="r" b="b"/>
            <a:pathLst>
              <a:path w="1560575" h="1191767">
                <a:moveTo>
                  <a:pt x="0" y="0"/>
                </a:moveTo>
                <a:lnTo>
                  <a:pt x="0" y="1191767"/>
                </a:lnTo>
                <a:lnTo>
                  <a:pt x="1560575" y="1191767"/>
                </a:lnTo>
                <a:lnTo>
                  <a:pt x="156057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362337" y="748283"/>
            <a:ext cx="0" cy="6458711"/>
          </a:xfrm>
          <a:custGeom>
            <a:avLst/>
            <a:gdLst/>
            <a:ahLst/>
            <a:cxnLst/>
            <a:rect l="l" t="t" r="r" b="b"/>
            <a:pathLst>
              <a:path h="6458711">
                <a:moveTo>
                  <a:pt x="0" y="0"/>
                </a:moveTo>
                <a:lnTo>
                  <a:pt x="0" y="6458711"/>
                </a:lnTo>
              </a:path>
            </a:pathLst>
          </a:custGeom>
          <a:ln w="13461">
            <a:solidFill>
              <a:srgbClr val="00326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922909" y="748283"/>
            <a:ext cx="0" cy="6458711"/>
          </a:xfrm>
          <a:custGeom>
            <a:avLst/>
            <a:gdLst/>
            <a:ahLst/>
            <a:cxnLst/>
            <a:rect l="l" t="t" r="r" b="b"/>
            <a:pathLst>
              <a:path h="6458711">
                <a:moveTo>
                  <a:pt x="0" y="0"/>
                </a:moveTo>
                <a:lnTo>
                  <a:pt x="0" y="6458711"/>
                </a:lnTo>
              </a:path>
            </a:pathLst>
          </a:custGeom>
          <a:ln w="13461">
            <a:solidFill>
              <a:srgbClr val="00326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987674" y="748283"/>
            <a:ext cx="0" cy="6458711"/>
          </a:xfrm>
          <a:custGeom>
            <a:avLst/>
            <a:gdLst/>
            <a:ahLst/>
            <a:cxnLst/>
            <a:rect l="l" t="t" r="r" b="b"/>
            <a:pathLst>
              <a:path h="6458711">
                <a:moveTo>
                  <a:pt x="0" y="0"/>
                </a:moveTo>
                <a:lnTo>
                  <a:pt x="0" y="6458711"/>
                </a:lnTo>
              </a:path>
            </a:pathLst>
          </a:custGeom>
          <a:ln w="13461">
            <a:solidFill>
              <a:srgbClr val="00326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726557" y="748283"/>
            <a:ext cx="0" cy="6458711"/>
          </a:xfrm>
          <a:custGeom>
            <a:avLst/>
            <a:gdLst/>
            <a:ahLst/>
            <a:cxnLst/>
            <a:rect l="l" t="t" r="r" b="b"/>
            <a:pathLst>
              <a:path h="6458711">
                <a:moveTo>
                  <a:pt x="0" y="0"/>
                </a:moveTo>
                <a:lnTo>
                  <a:pt x="0" y="6458711"/>
                </a:lnTo>
              </a:path>
            </a:pathLst>
          </a:custGeom>
          <a:ln w="13461">
            <a:solidFill>
              <a:srgbClr val="00326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74073" y="1668779"/>
            <a:ext cx="8900159" cy="0"/>
          </a:xfrm>
          <a:custGeom>
            <a:avLst/>
            <a:gdLst/>
            <a:ahLst/>
            <a:cxnLst/>
            <a:rect l="l" t="t" r="r" b="b"/>
            <a:pathLst>
              <a:path w="8900159">
                <a:moveTo>
                  <a:pt x="8900159" y="0"/>
                </a:moveTo>
                <a:lnTo>
                  <a:pt x="0" y="0"/>
                </a:lnTo>
              </a:path>
            </a:pathLst>
          </a:custGeom>
          <a:ln w="13461">
            <a:solidFill>
              <a:srgbClr val="00326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74073" y="2785109"/>
            <a:ext cx="8900159" cy="0"/>
          </a:xfrm>
          <a:custGeom>
            <a:avLst/>
            <a:gdLst/>
            <a:ahLst/>
            <a:cxnLst/>
            <a:rect l="l" t="t" r="r" b="b"/>
            <a:pathLst>
              <a:path w="8900159">
                <a:moveTo>
                  <a:pt x="8900159" y="0"/>
                </a:moveTo>
                <a:lnTo>
                  <a:pt x="0" y="0"/>
                </a:lnTo>
              </a:path>
            </a:pathLst>
          </a:custGeom>
          <a:ln w="14985">
            <a:solidFill>
              <a:srgbClr val="00326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74073" y="4705350"/>
            <a:ext cx="8900159" cy="0"/>
          </a:xfrm>
          <a:custGeom>
            <a:avLst/>
            <a:gdLst/>
            <a:ahLst/>
            <a:cxnLst/>
            <a:rect l="l" t="t" r="r" b="b"/>
            <a:pathLst>
              <a:path w="8900159">
                <a:moveTo>
                  <a:pt x="8900159" y="0"/>
                </a:moveTo>
                <a:lnTo>
                  <a:pt x="0" y="0"/>
                </a:lnTo>
              </a:path>
            </a:pathLst>
          </a:custGeom>
          <a:ln w="14985">
            <a:solidFill>
              <a:srgbClr val="00326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74073" y="6015989"/>
            <a:ext cx="8900159" cy="0"/>
          </a:xfrm>
          <a:custGeom>
            <a:avLst/>
            <a:gdLst/>
            <a:ahLst/>
            <a:cxnLst/>
            <a:rect l="l" t="t" r="r" b="b"/>
            <a:pathLst>
              <a:path w="8900159">
                <a:moveTo>
                  <a:pt x="8900159" y="0"/>
                </a:moveTo>
                <a:lnTo>
                  <a:pt x="0" y="0"/>
                </a:lnTo>
              </a:path>
            </a:pathLst>
          </a:custGeom>
          <a:ln w="14985">
            <a:solidFill>
              <a:srgbClr val="00326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77883" y="748283"/>
            <a:ext cx="0" cy="6458711"/>
          </a:xfrm>
          <a:custGeom>
            <a:avLst/>
            <a:gdLst/>
            <a:ahLst/>
            <a:cxnLst/>
            <a:rect l="l" t="t" r="r" b="b"/>
            <a:pathLst>
              <a:path h="6458711">
                <a:moveTo>
                  <a:pt x="0" y="0"/>
                </a:moveTo>
                <a:lnTo>
                  <a:pt x="0" y="6458711"/>
                </a:lnTo>
              </a:path>
            </a:pathLst>
          </a:custGeom>
          <a:ln w="8889">
            <a:solidFill>
              <a:srgbClr val="00326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9668133" y="748283"/>
            <a:ext cx="0" cy="6458711"/>
          </a:xfrm>
          <a:custGeom>
            <a:avLst/>
            <a:gdLst/>
            <a:ahLst/>
            <a:cxnLst/>
            <a:rect l="l" t="t" r="r" b="b"/>
            <a:pathLst>
              <a:path h="6458711">
                <a:moveTo>
                  <a:pt x="0" y="0"/>
                </a:moveTo>
                <a:lnTo>
                  <a:pt x="0" y="6458711"/>
                </a:lnTo>
              </a:path>
            </a:pathLst>
          </a:custGeom>
          <a:ln w="13461">
            <a:solidFill>
              <a:srgbClr val="00326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774073" y="754379"/>
            <a:ext cx="8900159" cy="0"/>
          </a:xfrm>
          <a:custGeom>
            <a:avLst/>
            <a:gdLst/>
            <a:ahLst/>
            <a:cxnLst/>
            <a:rect l="l" t="t" r="r" b="b"/>
            <a:pathLst>
              <a:path w="8900159">
                <a:moveTo>
                  <a:pt x="8900159" y="0"/>
                </a:moveTo>
                <a:lnTo>
                  <a:pt x="0" y="0"/>
                </a:lnTo>
              </a:path>
            </a:pathLst>
          </a:custGeom>
          <a:ln w="13461">
            <a:solidFill>
              <a:srgbClr val="00326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875672" y="730503"/>
            <a:ext cx="1768475" cy="93154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indent="13335">
              <a:lnSpc>
                <a:spcPct val="103499"/>
              </a:lnSpc>
              <a:tabLst>
                <a:tab pos="777240" algn="l"/>
              </a:tabLst>
            </a:pPr>
            <a:r>
              <a:rPr sz="2000" b="1" dirty="0" smtClean="0">
                <a:latin typeface="Verdana"/>
                <a:cs typeface="Verdana"/>
              </a:rPr>
              <a:t>№	</a:t>
            </a:r>
            <a:r>
              <a:rPr sz="2000" b="1" spc="-5" dirty="0" smtClean="0">
                <a:latin typeface="Verdana"/>
                <a:cs typeface="Verdana"/>
              </a:rPr>
              <a:t>Ф</a:t>
            </a:r>
            <a:r>
              <a:rPr sz="2000" b="1" spc="5" dirty="0" smtClean="0">
                <a:latin typeface="Verdana"/>
                <a:cs typeface="Verdana"/>
              </a:rPr>
              <a:t>о</a:t>
            </a:r>
            <a:r>
              <a:rPr sz="2000" b="1" spc="0" dirty="0" smtClean="0">
                <a:latin typeface="Verdana"/>
                <a:cs typeface="Verdana"/>
              </a:rPr>
              <a:t>рма </a:t>
            </a:r>
            <a:r>
              <a:rPr sz="2000" b="1" spc="-5" dirty="0" smtClean="0">
                <a:latin typeface="Verdana"/>
                <a:cs typeface="Verdana"/>
              </a:rPr>
              <a:t>п</a:t>
            </a:r>
            <a:r>
              <a:rPr sz="2000" b="1" spc="0" dirty="0" smtClean="0">
                <a:latin typeface="Verdana"/>
                <a:cs typeface="Verdana"/>
              </a:rPr>
              <a:t>\</a:t>
            </a:r>
            <a:endParaRPr sz="2000">
              <a:latin typeface="Verdana"/>
              <a:cs typeface="Verdana"/>
            </a:endParaRPr>
          </a:p>
          <a:p>
            <a:pPr marL="99060">
              <a:lnSpc>
                <a:spcPts val="2315"/>
              </a:lnSpc>
            </a:pPr>
            <a:r>
              <a:rPr sz="2000" b="1" dirty="0" smtClean="0">
                <a:latin typeface="Verdana"/>
                <a:cs typeface="Verdana"/>
              </a:rPr>
              <a:t>п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079135" y="741171"/>
            <a:ext cx="750570" cy="3111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00" b="1" dirty="0" smtClean="0">
                <a:latin typeface="Verdana"/>
                <a:cs typeface="Verdana"/>
              </a:rPr>
              <a:t>Тема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113658" y="770127"/>
            <a:ext cx="1483995" cy="5867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55600" marR="12700" indent="-342900">
              <a:lnSpc>
                <a:spcPts val="2320"/>
              </a:lnSpc>
            </a:pPr>
            <a:r>
              <a:rPr sz="2000" b="1" dirty="0" smtClean="0">
                <a:latin typeface="Verdana"/>
                <a:cs typeface="Verdana"/>
              </a:rPr>
              <a:t>О</a:t>
            </a:r>
            <a:r>
              <a:rPr sz="2000" b="1" spc="-5" dirty="0" smtClean="0">
                <a:latin typeface="Verdana"/>
                <a:cs typeface="Verdana"/>
              </a:rPr>
              <a:t>тв</a:t>
            </a:r>
            <a:r>
              <a:rPr sz="2000" b="1" spc="0" dirty="0" smtClean="0">
                <a:latin typeface="Verdana"/>
                <a:cs typeface="Verdana"/>
              </a:rPr>
              <a:t>е</a:t>
            </a:r>
            <a:r>
              <a:rPr sz="2000" b="1" spc="-5" dirty="0" smtClean="0">
                <a:latin typeface="Verdana"/>
                <a:cs typeface="Verdana"/>
              </a:rPr>
              <a:t>т</a:t>
            </a:r>
            <a:r>
              <a:rPr sz="2000" b="1" spc="0" dirty="0" smtClean="0">
                <a:latin typeface="Verdana"/>
                <a:cs typeface="Verdana"/>
              </a:rPr>
              <a:t>с</a:t>
            </a:r>
            <a:r>
              <a:rPr sz="2000" b="1" spc="-5" dirty="0" smtClean="0">
                <a:latin typeface="Verdana"/>
                <a:cs typeface="Verdana"/>
              </a:rPr>
              <a:t>тв</a:t>
            </a:r>
            <a:r>
              <a:rPr sz="2000" b="1" spc="0" dirty="0" smtClean="0">
                <a:latin typeface="Verdana"/>
                <a:cs typeface="Verdana"/>
              </a:rPr>
              <a:t>е </a:t>
            </a:r>
            <a:r>
              <a:rPr sz="2000" b="1" spc="-5" dirty="0" smtClean="0">
                <a:latin typeface="Verdana"/>
                <a:cs typeface="Verdana"/>
              </a:rPr>
              <a:t>нн</a:t>
            </a:r>
            <a:r>
              <a:rPr sz="2000" b="1" spc="-10" dirty="0" smtClean="0">
                <a:latin typeface="Verdana"/>
                <a:cs typeface="Verdana"/>
              </a:rPr>
              <a:t>ы</a:t>
            </a:r>
            <a:r>
              <a:rPr sz="2000" b="1" spc="0" dirty="0" smtClean="0">
                <a:latin typeface="Verdana"/>
                <a:cs typeface="Verdana"/>
              </a:rPr>
              <a:t>е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7956173" y="741171"/>
            <a:ext cx="1482725" cy="3111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00" b="1" spc="-5" dirty="0" smtClean="0">
                <a:latin typeface="Verdana"/>
                <a:cs typeface="Verdana"/>
              </a:rPr>
              <a:t>Р</a:t>
            </a:r>
            <a:r>
              <a:rPr sz="2000" b="1" spc="0" dirty="0" smtClean="0">
                <a:latin typeface="Verdana"/>
                <a:cs typeface="Verdana"/>
              </a:rPr>
              <a:t>е</a:t>
            </a:r>
            <a:r>
              <a:rPr sz="2000" b="1" spc="-5" dirty="0" smtClean="0">
                <a:latin typeface="Verdana"/>
                <a:cs typeface="Verdana"/>
              </a:rPr>
              <a:t>з</a:t>
            </a:r>
            <a:r>
              <a:rPr sz="2000" b="1" spc="0" dirty="0" smtClean="0">
                <a:latin typeface="Verdana"/>
                <a:cs typeface="Verdana"/>
              </a:rPr>
              <a:t>у</a:t>
            </a:r>
            <a:r>
              <a:rPr sz="2000" b="1" spc="-10" dirty="0" smtClean="0">
                <a:latin typeface="Verdana"/>
                <a:cs typeface="Verdana"/>
              </a:rPr>
              <a:t>ль</a:t>
            </a:r>
            <a:r>
              <a:rPr sz="2000" b="1" spc="-5" dirty="0" smtClean="0">
                <a:latin typeface="Verdana"/>
                <a:cs typeface="Verdana"/>
              </a:rPr>
              <a:t>т</a:t>
            </a:r>
            <a:r>
              <a:rPr sz="2000" b="1" spc="5" dirty="0" smtClean="0">
                <a:latin typeface="Verdana"/>
                <a:cs typeface="Verdana"/>
              </a:rPr>
              <a:t>а</a:t>
            </a:r>
            <a:r>
              <a:rPr sz="2000" b="1" spc="0" dirty="0" smtClean="0">
                <a:latin typeface="Verdana"/>
                <a:cs typeface="Verdana"/>
              </a:rPr>
              <a:t>т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822332" y="1652523"/>
            <a:ext cx="154940" cy="330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00" dirty="0" smtClean="0">
                <a:latin typeface="Calibri"/>
                <a:cs typeface="Calibri"/>
              </a:rPr>
              <a:t>1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409072" y="1666239"/>
            <a:ext cx="898525" cy="3111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00" spc="-10" dirty="0" smtClean="0">
                <a:latin typeface="Verdana"/>
                <a:cs typeface="Verdana"/>
              </a:rPr>
              <a:t>О</a:t>
            </a:r>
            <a:r>
              <a:rPr sz="2000" spc="0" dirty="0" smtClean="0">
                <a:latin typeface="Verdana"/>
                <a:cs typeface="Verdana"/>
              </a:rPr>
              <a:t>т</a:t>
            </a:r>
            <a:r>
              <a:rPr sz="2000" spc="-5" dirty="0" smtClean="0">
                <a:latin typeface="Verdana"/>
                <a:cs typeface="Verdana"/>
              </a:rPr>
              <a:t>ч</a:t>
            </a:r>
            <a:r>
              <a:rPr sz="2000" spc="-10" dirty="0" smtClean="0">
                <a:latin typeface="Verdana"/>
                <a:cs typeface="Verdana"/>
              </a:rPr>
              <a:t>е</a:t>
            </a:r>
            <a:r>
              <a:rPr sz="2000" spc="0" dirty="0" smtClean="0">
                <a:latin typeface="Verdana"/>
                <a:cs typeface="Verdana"/>
              </a:rPr>
              <a:t>т-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409072" y="1971038"/>
            <a:ext cx="947419" cy="3111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00" spc="-5" dirty="0" smtClean="0">
                <a:latin typeface="Verdana"/>
                <a:cs typeface="Verdana"/>
              </a:rPr>
              <a:t>а</a:t>
            </a:r>
            <a:r>
              <a:rPr sz="2000" spc="-10" dirty="0" smtClean="0">
                <a:latin typeface="Verdana"/>
                <a:cs typeface="Verdana"/>
              </a:rPr>
              <a:t>н</a:t>
            </a:r>
            <a:r>
              <a:rPr sz="2000" spc="-5" dirty="0" smtClean="0">
                <a:latin typeface="Verdana"/>
                <a:cs typeface="Verdana"/>
              </a:rPr>
              <a:t>а</a:t>
            </a:r>
            <a:r>
              <a:rPr sz="2000" spc="5" dirty="0" smtClean="0">
                <a:latin typeface="Verdana"/>
                <a:cs typeface="Verdana"/>
              </a:rPr>
              <a:t>л</a:t>
            </a:r>
            <a:r>
              <a:rPr sz="2000" spc="0" dirty="0" smtClean="0">
                <a:latin typeface="Verdana"/>
                <a:cs typeface="Verdana"/>
              </a:rPr>
              <a:t>из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975743" y="1666239"/>
            <a:ext cx="2964815" cy="9207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algn="just">
              <a:lnSpc>
                <a:spcPct val="100000"/>
              </a:lnSpc>
            </a:pPr>
            <a:r>
              <a:rPr sz="2000" spc="-5" dirty="0" smtClean="0">
                <a:latin typeface="Verdana"/>
                <a:cs typeface="Verdana"/>
              </a:rPr>
              <a:t>А</a:t>
            </a:r>
            <a:r>
              <a:rPr sz="2000" spc="-10" dirty="0" smtClean="0">
                <a:latin typeface="Verdana"/>
                <a:cs typeface="Verdana"/>
              </a:rPr>
              <a:t>н</a:t>
            </a:r>
            <a:r>
              <a:rPr sz="2000" spc="-5" dirty="0" smtClean="0">
                <a:latin typeface="Verdana"/>
                <a:cs typeface="Verdana"/>
              </a:rPr>
              <a:t>а</a:t>
            </a:r>
            <a:r>
              <a:rPr sz="2000" spc="-10" dirty="0" smtClean="0">
                <a:latin typeface="Verdana"/>
                <a:cs typeface="Verdana"/>
              </a:rPr>
              <a:t>л</a:t>
            </a:r>
            <a:r>
              <a:rPr sz="2000" spc="0" dirty="0" smtClean="0">
                <a:latin typeface="Verdana"/>
                <a:cs typeface="Verdana"/>
              </a:rPr>
              <a:t>из   </a:t>
            </a:r>
            <a:r>
              <a:rPr sz="2000" spc="-320" dirty="0" smtClean="0">
                <a:latin typeface="Verdana"/>
                <a:cs typeface="Verdana"/>
              </a:rPr>
              <a:t> </a:t>
            </a:r>
            <a:r>
              <a:rPr sz="2000" spc="-15" dirty="0" smtClean="0">
                <a:latin typeface="Verdana"/>
                <a:cs typeface="Verdana"/>
              </a:rPr>
              <a:t>р</a:t>
            </a:r>
            <a:r>
              <a:rPr sz="2000" spc="-5" dirty="0" smtClean="0">
                <a:latin typeface="Verdana"/>
                <a:cs typeface="Verdana"/>
              </a:rPr>
              <a:t>а</a:t>
            </a:r>
            <a:r>
              <a:rPr sz="2000" spc="0" dirty="0" smtClean="0">
                <a:latin typeface="Verdana"/>
                <a:cs typeface="Verdana"/>
              </a:rPr>
              <a:t>б</a:t>
            </a:r>
            <a:r>
              <a:rPr sz="2000" spc="-20" dirty="0" smtClean="0">
                <a:latin typeface="Verdana"/>
                <a:cs typeface="Verdana"/>
              </a:rPr>
              <a:t>о</a:t>
            </a:r>
            <a:r>
              <a:rPr sz="2000" spc="0" dirty="0" smtClean="0">
                <a:latin typeface="Verdana"/>
                <a:cs typeface="Verdana"/>
              </a:rPr>
              <a:t>ты   </a:t>
            </a:r>
            <a:r>
              <a:rPr sz="2000" spc="-320" dirty="0" smtClean="0">
                <a:latin typeface="Verdana"/>
                <a:cs typeface="Verdana"/>
              </a:rPr>
              <a:t> </a:t>
            </a:r>
            <a:r>
              <a:rPr sz="2000" spc="0" dirty="0" smtClean="0">
                <a:latin typeface="Verdana"/>
                <a:cs typeface="Verdana"/>
              </a:rPr>
              <a:t>МО </a:t>
            </a:r>
            <a:r>
              <a:rPr sz="2000" spc="-10" dirty="0" smtClean="0">
                <a:latin typeface="Verdana"/>
                <a:cs typeface="Verdana"/>
              </a:rPr>
              <a:t>пе</a:t>
            </a:r>
            <a:r>
              <a:rPr sz="2000" spc="0" dirty="0" smtClean="0">
                <a:latin typeface="Verdana"/>
                <a:cs typeface="Verdana"/>
              </a:rPr>
              <a:t>д</a:t>
            </a:r>
            <a:r>
              <a:rPr sz="2000" spc="-15" dirty="0" smtClean="0">
                <a:latin typeface="Verdana"/>
                <a:cs typeface="Verdana"/>
              </a:rPr>
              <a:t>а</a:t>
            </a:r>
            <a:r>
              <a:rPr sz="2000" spc="0" dirty="0" smtClean="0">
                <a:latin typeface="Verdana"/>
                <a:cs typeface="Verdana"/>
              </a:rPr>
              <a:t>г</a:t>
            </a:r>
            <a:r>
              <a:rPr sz="2000" spc="-5" dirty="0" smtClean="0">
                <a:latin typeface="Verdana"/>
                <a:cs typeface="Verdana"/>
              </a:rPr>
              <a:t>о</a:t>
            </a:r>
            <a:r>
              <a:rPr sz="2000" spc="0" dirty="0" smtClean="0">
                <a:latin typeface="Verdana"/>
                <a:cs typeface="Verdana"/>
              </a:rPr>
              <a:t>г</a:t>
            </a:r>
            <a:r>
              <a:rPr sz="2000" spc="-5" dirty="0" smtClean="0">
                <a:latin typeface="Verdana"/>
                <a:cs typeface="Verdana"/>
              </a:rPr>
              <a:t>о</a:t>
            </a:r>
            <a:r>
              <a:rPr sz="2000" spc="0" dirty="0" smtClean="0">
                <a:latin typeface="Verdana"/>
                <a:cs typeface="Verdana"/>
              </a:rPr>
              <a:t>в              </a:t>
            </a:r>
            <a:r>
              <a:rPr sz="2000" spc="-90" dirty="0" smtClean="0">
                <a:latin typeface="Verdana"/>
                <a:cs typeface="Verdana"/>
              </a:rPr>
              <a:t> </a:t>
            </a:r>
            <a:r>
              <a:rPr sz="2000" spc="-10" dirty="0" smtClean="0">
                <a:latin typeface="Verdana"/>
                <a:cs typeface="Verdana"/>
              </a:rPr>
              <a:t>з</a:t>
            </a:r>
            <a:r>
              <a:rPr sz="2000" spc="0" dirty="0" smtClean="0">
                <a:latin typeface="Verdana"/>
                <a:cs typeface="Verdana"/>
              </a:rPr>
              <a:t>а у</a:t>
            </a:r>
            <a:r>
              <a:rPr sz="2000" spc="-5" dirty="0" smtClean="0">
                <a:latin typeface="Verdana"/>
                <a:cs typeface="Verdana"/>
              </a:rPr>
              <a:t>ч</a:t>
            </a:r>
            <a:r>
              <a:rPr sz="2000" spc="-10" dirty="0" smtClean="0">
                <a:latin typeface="Verdana"/>
                <a:cs typeface="Verdana"/>
              </a:rPr>
              <a:t>е</a:t>
            </a:r>
            <a:r>
              <a:rPr sz="2000" spc="0" dirty="0" smtClean="0">
                <a:latin typeface="Verdana"/>
                <a:cs typeface="Verdana"/>
              </a:rPr>
              <a:t>б</a:t>
            </a:r>
            <a:r>
              <a:rPr sz="2000" spc="-10" dirty="0" smtClean="0">
                <a:latin typeface="Verdana"/>
                <a:cs typeface="Verdana"/>
              </a:rPr>
              <a:t>н</a:t>
            </a:r>
            <a:r>
              <a:rPr sz="2000" spc="0" dirty="0" smtClean="0">
                <a:latin typeface="Verdana"/>
                <a:cs typeface="Verdana"/>
              </a:rPr>
              <a:t>ый</a:t>
            </a:r>
            <a:r>
              <a:rPr sz="2000" spc="-35" dirty="0" smtClean="0">
                <a:latin typeface="Verdana"/>
                <a:cs typeface="Verdana"/>
              </a:rPr>
              <a:t> </a:t>
            </a:r>
            <a:r>
              <a:rPr sz="2000" spc="0" dirty="0" smtClean="0">
                <a:latin typeface="Verdana"/>
                <a:cs typeface="Verdana"/>
              </a:rPr>
              <a:t>г</a:t>
            </a:r>
            <a:r>
              <a:rPr sz="2000" spc="-5" dirty="0" smtClean="0">
                <a:latin typeface="Verdana"/>
                <a:cs typeface="Verdana"/>
              </a:rPr>
              <a:t>о</a:t>
            </a:r>
            <a:r>
              <a:rPr sz="2000" spc="0" dirty="0" smtClean="0">
                <a:latin typeface="Verdana"/>
                <a:cs typeface="Verdana"/>
              </a:rPr>
              <a:t>д.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7773293" y="1666239"/>
            <a:ext cx="1760220" cy="176657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0000"/>
              </a:lnSpc>
            </a:pPr>
            <a:r>
              <a:rPr sz="2000" dirty="0" smtClean="0">
                <a:latin typeface="Verdana"/>
                <a:cs typeface="Verdana"/>
              </a:rPr>
              <a:t>Р</a:t>
            </a:r>
            <a:r>
              <a:rPr sz="2000" spc="-10" dirty="0" smtClean="0">
                <a:latin typeface="Verdana"/>
                <a:cs typeface="Verdana"/>
              </a:rPr>
              <a:t>е</a:t>
            </a:r>
            <a:r>
              <a:rPr sz="2000" spc="0" dirty="0" smtClean="0">
                <a:latin typeface="Verdana"/>
                <a:cs typeface="Verdana"/>
              </a:rPr>
              <a:t>к</a:t>
            </a:r>
            <a:r>
              <a:rPr sz="2000" spc="-5" dirty="0" smtClean="0">
                <a:latin typeface="Verdana"/>
                <a:cs typeface="Verdana"/>
              </a:rPr>
              <a:t>ом</a:t>
            </a:r>
            <a:r>
              <a:rPr sz="2000" spc="-10" dirty="0" smtClean="0">
                <a:latin typeface="Verdana"/>
                <a:cs typeface="Verdana"/>
              </a:rPr>
              <a:t>е</a:t>
            </a:r>
            <a:r>
              <a:rPr sz="2000" spc="-20" dirty="0" smtClean="0">
                <a:latin typeface="Verdana"/>
                <a:cs typeface="Verdana"/>
              </a:rPr>
              <a:t>н</a:t>
            </a:r>
            <a:r>
              <a:rPr sz="2000" spc="0" dirty="0" smtClean="0">
                <a:latin typeface="Verdana"/>
                <a:cs typeface="Verdana"/>
              </a:rPr>
              <a:t>д</a:t>
            </a:r>
            <a:r>
              <a:rPr sz="2000" spc="-15" dirty="0" smtClean="0">
                <a:latin typeface="Verdana"/>
                <a:cs typeface="Verdana"/>
              </a:rPr>
              <a:t>а</a:t>
            </a:r>
            <a:r>
              <a:rPr sz="2000" spc="5" dirty="0" smtClean="0">
                <a:latin typeface="Verdana"/>
                <a:cs typeface="Verdana"/>
              </a:rPr>
              <a:t>ц</a:t>
            </a:r>
            <a:r>
              <a:rPr sz="2000" spc="0" dirty="0" smtClean="0">
                <a:latin typeface="Verdana"/>
                <a:cs typeface="Verdana"/>
              </a:rPr>
              <a:t>и и</a:t>
            </a:r>
            <a:endParaRPr sz="2000">
              <a:latin typeface="Verdana"/>
              <a:cs typeface="Verdana"/>
            </a:endParaRPr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400"/>
              </a:lnSpc>
              <a:spcBef>
                <a:spcPts val="87"/>
              </a:spcBef>
            </a:pPr>
            <a:endParaRPr sz="1400"/>
          </a:p>
          <a:p>
            <a:pPr marL="32384" marR="26034">
              <a:lnSpc>
                <a:spcPts val="2320"/>
              </a:lnSpc>
            </a:pPr>
            <a:r>
              <a:rPr sz="2000" dirty="0" smtClean="0">
                <a:latin typeface="Verdana"/>
                <a:cs typeface="Verdana"/>
              </a:rPr>
              <a:t>К</a:t>
            </a:r>
            <a:r>
              <a:rPr sz="2000" spc="-5" dirty="0" smtClean="0">
                <a:latin typeface="Verdana"/>
                <a:cs typeface="Verdana"/>
              </a:rPr>
              <a:t>орр</a:t>
            </a:r>
            <a:r>
              <a:rPr sz="2000" spc="-10" dirty="0" smtClean="0">
                <a:latin typeface="Verdana"/>
                <a:cs typeface="Verdana"/>
              </a:rPr>
              <a:t>е</a:t>
            </a:r>
            <a:r>
              <a:rPr sz="2000" spc="0" dirty="0" smtClean="0">
                <a:latin typeface="Verdana"/>
                <a:cs typeface="Verdana"/>
              </a:rPr>
              <a:t>к</a:t>
            </a:r>
            <a:r>
              <a:rPr sz="2000" spc="-15" dirty="0" smtClean="0">
                <a:latin typeface="Verdana"/>
                <a:cs typeface="Verdana"/>
              </a:rPr>
              <a:t>т</a:t>
            </a:r>
            <a:r>
              <a:rPr sz="2000" spc="0" dirty="0" smtClean="0">
                <a:latin typeface="Verdana"/>
                <a:cs typeface="Verdana"/>
              </a:rPr>
              <a:t>и</a:t>
            </a:r>
            <a:r>
              <a:rPr sz="2000" spc="-5" dirty="0" smtClean="0">
                <a:latin typeface="Verdana"/>
                <a:cs typeface="Verdana"/>
              </a:rPr>
              <a:t>ро</a:t>
            </a:r>
            <a:r>
              <a:rPr sz="2000" spc="0" dirty="0" smtClean="0">
                <a:latin typeface="Verdana"/>
                <a:cs typeface="Verdana"/>
              </a:rPr>
              <a:t>в ка</a:t>
            </a:r>
            <a:r>
              <a:rPr sz="2000" spc="-15" dirty="0" smtClean="0">
                <a:latin typeface="Verdana"/>
                <a:cs typeface="Verdana"/>
              </a:rPr>
              <a:t> </a:t>
            </a:r>
            <a:r>
              <a:rPr sz="2000" spc="-10" dirty="0" smtClean="0">
                <a:latin typeface="Verdana"/>
                <a:cs typeface="Verdana"/>
              </a:rPr>
              <a:t>п</a:t>
            </a:r>
            <a:r>
              <a:rPr sz="2000" spc="5" dirty="0" smtClean="0">
                <a:latin typeface="Verdana"/>
                <a:cs typeface="Verdana"/>
              </a:rPr>
              <a:t>л</a:t>
            </a:r>
            <a:r>
              <a:rPr sz="2000" spc="-5" dirty="0" smtClean="0">
                <a:latin typeface="Verdana"/>
                <a:cs typeface="Verdana"/>
              </a:rPr>
              <a:t>а</a:t>
            </a:r>
            <a:r>
              <a:rPr sz="2000" spc="-10" dirty="0" smtClean="0">
                <a:latin typeface="Verdana"/>
                <a:cs typeface="Verdana"/>
              </a:rPr>
              <a:t>н</a:t>
            </a:r>
            <a:r>
              <a:rPr sz="2000" spc="0" dirty="0" smtClean="0">
                <a:latin typeface="Verdana"/>
                <a:cs typeface="Verdana"/>
              </a:rPr>
              <a:t>а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842144" y="2816858"/>
            <a:ext cx="1988820" cy="32766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  <a:tabLst>
                <a:tab pos="598805" algn="l"/>
              </a:tabLst>
            </a:pPr>
            <a:r>
              <a:rPr sz="2000" dirty="0" smtClean="0">
                <a:latin typeface="Calibri"/>
                <a:cs typeface="Calibri"/>
              </a:rPr>
              <a:t>2	</a:t>
            </a:r>
            <a:r>
              <a:rPr sz="2000" spc="5" dirty="0" smtClean="0">
                <a:latin typeface="Verdana"/>
                <a:cs typeface="Verdana"/>
              </a:rPr>
              <a:t>Д</a:t>
            </a:r>
            <a:r>
              <a:rPr sz="2000" spc="0" dirty="0" smtClean="0">
                <a:latin typeface="Verdana"/>
                <a:cs typeface="Verdana"/>
              </a:rPr>
              <a:t>и</a:t>
            </a:r>
            <a:r>
              <a:rPr sz="2000" spc="-5" dirty="0" smtClean="0">
                <a:latin typeface="Verdana"/>
                <a:cs typeface="Verdana"/>
              </a:rPr>
              <a:t>с</a:t>
            </a:r>
            <a:r>
              <a:rPr sz="2000" spc="0" dirty="0" smtClean="0">
                <a:latin typeface="Verdana"/>
                <a:cs typeface="Verdana"/>
              </a:rPr>
              <a:t>ку</a:t>
            </a:r>
            <a:r>
              <a:rPr sz="2000" spc="-5" dirty="0" smtClean="0">
                <a:latin typeface="Verdana"/>
                <a:cs typeface="Verdana"/>
              </a:rPr>
              <a:t>сс</a:t>
            </a:r>
            <a:r>
              <a:rPr sz="2000" spc="-15" dirty="0" smtClean="0">
                <a:latin typeface="Verdana"/>
                <a:cs typeface="Verdana"/>
              </a:rPr>
              <a:t>и</a:t>
            </a:r>
            <a:r>
              <a:rPr sz="2000" spc="0" dirty="0" smtClean="0">
                <a:latin typeface="Verdana"/>
                <a:cs typeface="Verdana"/>
              </a:rPr>
              <a:t>я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989459" y="2829660"/>
            <a:ext cx="2781935" cy="18224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99300"/>
              </a:lnSpc>
            </a:pPr>
            <a:r>
              <a:rPr sz="2000" dirty="0" smtClean="0">
                <a:latin typeface="Verdana"/>
                <a:cs typeface="Verdana"/>
              </a:rPr>
              <a:t>Ут</a:t>
            </a:r>
            <a:r>
              <a:rPr sz="2000" spc="-5" dirty="0" smtClean="0">
                <a:latin typeface="Verdana"/>
                <a:cs typeface="Verdana"/>
              </a:rPr>
              <a:t>в</a:t>
            </a:r>
            <a:r>
              <a:rPr sz="2000" spc="-10" dirty="0" smtClean="0">
                <a:latin typeface="Verdana"/>
                <a:cs typeface="Verdana"/>
              </a:rPr>
              <a:t>е</a:t>
            </a:r>
            <a:r>
              <a:rPr sz="2000" spc="-5" dirty="0" smtClean="0">
                <a:latin typeface="Verdana"/>
                <a:cs typeface="Verdana"/>
              </a:rPr>
              <a:t>рж</a:t>
            </a:r>
            <a:r>
              <a:rPr sz="2000" spc="0" dirty="0" smtClean="0">
                <a:latin typeface="Verdana"/>
                <a:cs typeface="Verdana"/>
              </a:rPr>
              <a:t>д</a:t>
            </a:r>
            <a:r>
              <a:rPr sz="2000" spc="-10" dirty="0" smtClean="0">
                <a:latin typeface="Verdana"/>
                <a:cs typeface="Verdana"/>
              </a:rPr>
              <a:t>ен</a:t>
            </a:r>
            <a:r>
              <a:rPr sz="2000" spc="0" dirty="0" smtClean="0">
                <a:latin typeface="Verdana"/>
                <a:cs typeface="Verdana"/>
              </a:rPr>
              <a:t>ие</a:t>
            </a:r>
            <a:r>
              <a:rPr sz="2000" spc="-40" dirty="0" smtClean="0">
                <a:latin typeface="Verdana"/>
                <a:cs typeface="Verdana"/>
              </a:rPr>
              <a:t> </a:t>
            </a:r>
            <a:r>
              <a:rPr sz="2000" spc="-10" dirty="0" smtClean="0">
                <a:latin typeface="Verdana"/>
                <a:cs typeface="Verdana"/>
              </a:rPr>
              <a:t>п</a:t>
            </a:r>
            <a:r>
              <a:rPr sz="2000" spc="5" dirty="0" smtClean="0">
                <a:latin typeface="Verdana"/>
                <a:cs typeface="Verdana"/>
              </a:rPr>
              <a:t>л</a:t>
            </a:r>
            <a:r>
              <a:rPr sz="2000" spc="-5" dirty="0" smtClean="0">
                <a:latin typeface="Verdana"/>
                <a:cs typeface="Verdana"/>
              </a:rPr>
              <a:t>а</a:t>
            </a:r>
            <a:r>
              <a:rPr sz="2000" spc="-10" dirty="0" smtClean="0">
                <a:latin typeface="Verdana"/>
                <a:cs typeface="Verdana"/>
              </a:rPr>
              <a:t>н</a:t>
            </a:r>
            <a:r>
              <a:rPr sz="2000" spc="-5" dirty="0" smtClean="0">
                <a:latin typeface="Verdana"/>
                <a:cs typeface="Verdana"/>
              </a:rPr>
              <a:t>о</a:t>
            </a:r>
            <a:r>
              <a:rPr sz="2000" spc="0" dirty="0" smtClean="0">
                <a:latin typeface="Verdana"/>
                <a:cs typeface="Verdana"/>
              </a:rPr>
              <a:t>в к</a:t>
            </a:r>
            <a:r>
              <a:rPr sz="2000" spc="5" dirty="0" smtClean="0">
                <a:latin typeface="Verdana"/>
                <a:cs typeface="Verdana"/>
              </a:rPr>
              <a:t>л</a:t>
            </a:r>
            <a:r>
              <a:rPr sz="2000" spc="-5" dirty="0" smtClean="0">
                <a:latin typeface="Verdana"/>
                <a:cs typeface="Verdana"/>
              </a:rPr>
              <a:t>юч</a:t>
            </a:r>
            <a:r>
              <a:rPr sz="2000" spc="-10" dirty="0" smtClean="0">
                <a:latin typeface="Verdana"/>
                <a:cs typeface="Verdana"/>
              </a:rPr>
              <a:t>е</a:t>
            </a:r>
            <a:r>
              <a:rPr sz="2000" spc="-5" dirty="0" smtClean="0">
                <a:latin typeface="Verdana"/>
                <a:cs typeface="Verdana"/>
              </a:rPr>
              <a:t>в</a:t>
            </a:r>
            <a:r>
              <a:rPr sz="2000" spc="0" dirty="0" smtClean="0">
                <a:latin typeface="Verdana"/>
                <a:cs typeface="Verdana"/>
              </a:rPr>
              <a:t>ых </a:t>
            </a:r>
            <a:r>
              <a:rPr sz="2000" spc="-5" dirty="0" smtClean="0">
                <a:latin typeface="Verdana"/>
                <a:cs typeface="Verdana"/>
              </a:rPr>
              <a:t>м</a:t>
            </a:r>
            <a:r>
              <a:rPr sz="2000" spc="-10" dirty="0" smtClean="0">
                <a:latin typeface="Verdana"/>
                <a:cs typeface="Verdana"/>
              </a:rPr>
              <a:t>е</a:t>
            </a:r>
            <a:r>
              <a:rPr sz="2000" spc="-5" dirty="0" smtClean="0">
                <a:latin typeface="Verdana"/>
                <a:cs typeface="Verdana"/>
              </a:rPr>
              <a:t>ро</a:t>
            </a:r>
            <a:r>
              <a:rPr sz="2000" spc="-10" dirty="0" smtClean="0">
                <a:latin typeface="Verdana"/>
                <a:cs typeface="Verdana"/>
              </a:rPr>
              <a:t>п</a:t>
            </a:r>
            <a:r>
              <a:rPr sz="2000" spc="-5" dirty="0" smtClean="0">
                <a:latin typeface="Verdana"/>
                <a:cs typeface="Verdana"/>
              </a:rPr>
              <a:t>р</a:t>
            </a:r>
            <a:r>
              <a:rPr sz="2000" spc="0" dirty="0" smtClean="0">
                <a:latin typeface="Verdana"/>
                <a:cs typeface="Verdana"/>
              </a:rPr>
              <a:t>и</a:t>
            </a:r>
            <a:r>
              <a:rPr sz="2000" spc="-5" dirty="0" smtClean="0">
                <a:latin typeface="Verdana"/>
                <a:cs typeface="Verdana"/>
              </a:rPr>
              <a:t>я</a:t>
            </a:r>
            <a:r>
              <a:rPr sz="2000" spc="0" dirty="0" smtClean="0">
                <a:latin typeface="Verdana"/>
                <a:cs typeface="Verdana"/>
              </a:rPr>
              <a:t>тий, </a:t>
            </a:r>
            <a:r>
              <a:rPr sz="2000" spc="-10" dirty="0" smtClean="0">
                <a:latin typeface="Verdana"/>
                <a:cs typeface="Verdana"/>
              </a:rPr>
              <a:t>п</a:t>
            </a:r>
            <a:r>
              <a:rPr sz="2000" spc="-5" dirty="0" smtClean="0">
                <a:latin typeface="Verdana"/>
                <a:cs typeface="Verdana"/>
              </a:rPr>
              <a:t>рово</a:t>
            </a:r>
            <a:r>
              <a:rPr sz="2000" spc="0" dirty="0" smtClean="0">
                <a:latin typeface="Verdana"/>
                <a:cs typeface="Verdana"/>
              </a:rPr>
              <a:t>ди</a:t>
            </a:r>
            <a:r>
              <a:rPr sz="2000" spc="-5" dirty="0" smtClean="0">
                <a:latin typeface="Verdana"/>
                <a:cs typeface="Verdana"/>
              </a:rPr>
              <a:t>м</a:t>
            </a:r>
            <a:r>
              <a:rPr sz="2000" spc="0" dirty="0" smtClean="0">
                <a:latin typeface="Verdana"/>
                <a:cs typeface="Verdana"/>
              </a:rPr>
              <a:t>ых</a:t>
            </a:r>
            <a:r>
              <a:rPr sz="2000" spc="-30" dirty="0" smtClean="0">
                <a:latin typeface="Verdana"/>
                <a:cs typeface="Verdana"/>
              </a:rPr>
              <a:t> </a:t>
            </a:r>
            <a:r>
              <a:rPr sz="2000" spc="0" dirty="0" smtClean="0">
                <a:latin typeface="Verdana"/>
                <a:cs typeface="Verdana"/>
              </a:rPr>
              <a:t>с </a:t>
            </a:r>
            <a:r>
              <a:rPr sz="2000" spc="-5" dirty="0" smtClean="0">
                <a:latin typeface="Verdana"/>
                <a:cs typeface="Verdana"/>
              </a:rPr>
              <a:t>о</a:t>
            </a:r>
            <a:r>
              <a:rPr sz="2000" spc="0" dirty="0" smtClean="0">
                <a:latin typeface="Verdana"/>
                <a:cs typeface="Verdana"/>
              </a:rPr>
              <a:t>бу</a:t>
            </a:r>
            <a:r>
              <a:rPr sz="2000" spc="-5" dirty="0" smtClean="0">
                <a:latin typeface="Verdana"/>
                <a:cs typeface="Verdana"/>
              </a:rPr>
              <a:t>чающ</a:t>
            </a:r>
            <a:r>
              <a:rPr sz="2000" spc="0" dirty="0" smtClean="0">
                <a:latin typeface="Verdana"/>
                <a:cs typeface="Verdana"/>
              </a:rPr>
              <a:t>и</a:t>
            </a:r>
            <a:r>
              <a:rPr sz="2000" spc="-5" dirty="0" smtClean="0">
                <a:latin typeface="Verdana"/>
                <a:cs typeface="Verdana"/>
              </a:rPr>
              <a:t>м</a:t>
            </a:r>
            <a:r>
              <a:rPr sz="2000" spc="0" dirty="0" smtClean="0">
                <a:latin typeface="Verdana"/>
                <a:cs typeface="Verdana"/>
              </a:rPr>
              <a:t>и</a:t>
            </a:r>
            <a:r>
              <a:rPr sz="2000" spc="-15" dirty="0" smtClean="0">
                <a:latin typeface="Verdana"/>
                <a:cs typeface="Verdana"/>
              </a:rPr>
              <a:t>с</a:t>
            </a:r>
            <a:r>
              <a:rPr sz="2000" spc="0" dirty="0" smtClean="0">
                <a:latin typeface="Verdana"/>
                <a:cs typeface="Verdana"/>
              </a:rPr>
              <a:t>я</a:t>
            </a:r>
            <a:r>
              <a:rPr sz="2000" spc="-35" dirty="0" smtClean="0">
                <a:latin typeface="Verdana"/>
                <a:cs typeface="Verdana"/>
              </a:rPr>
              <a:t> </a:t>
            </a:r>
            <a:r>
              <a:rPr sz="2000" spc="0" dirty="0" smtClean="0">
                <a:latin typeface="Verdana"/>
                <a:cs typeface="Verdana"/>
              </a:rPr>
              <a:t>в у</a:t>
            </a:r>
            <a:r>
              <a:rPr sz="2000" spc="-5" dirty="0" smtClean="0">
                <a:latin typeface="Verdana"/>
                <a:cs typeface="Verdana"/>
              </a:rPr>
              <a:t>ч</a:t>
            </a:r>
            <a:r>
              <a:rPr sz="2000" spc="-10" dirty="0" smtClean="0">
                <a:latin typeface="Verdana"/>
                <a:cs typeface="Verdana"/>
              </a:rPr>
              <a:t>е</a:t>
            </a:r>
            <a:r>
              <a:rPr sz="2000" spc="0" dirty="0" smtClean="0">
                <a:latin typeface="Verdana"/>
                <a:cs typeface="Verdana"/>
              </a:rPr>
              <a:t>б</a:t>
            </a:r>
            <a:r>
              <a:rPr sz="2000" spc="-10" dirty="0" smtClean="0">
                <a:latin typeface="Verdana"/>
                <a:cs typeface="Verdana"/>
              </a:rPr>
              <a:t>н</a:t>
            </a:r>
            <a:r>
              <a:rPr sz="2000" spc="-5" dirty="0" smtClean="0">
                <a:latin typeface="Verdana"/>
                <a:cs typeface="Verdana"/>
              </a:rPr>
              <a:t>о</a:t>
            </a:r>
            <a:r>
              <a:rPr sz="2000" spc="0" dirty="0" smtClean="0">
                <a:latin typeface="Verdana"/>
                <a:cs typeface="Verdana"/>
              </a:rPr>
              <a:t>м</a:t>
            </a:r>
            <a:r>
              <a:rPr sz="2000" spc="-25" dirty="0" smtClean="0">
                <a:latin typeface="Verdana"/>
                <a:cs typeface="Verdana"/>
              </a:rPr>
              <a:t> </a:t>
            </a:r>
            <a:r>
              <a:rPr sz="2000" spc="0" dirty="0" smtClean="0">
                <a:latin typeface="Verdana"/>
                <a:cs typeface="Verdana"/>
              </a:rPr>
              <a:t>г</a:t>
            </a:r>
            <a:r>
              <a:rPr sz="2000" spc="-5" dirty="0" smtClean="0">
                <a:latin typeface="Verdana"/>
                <a:cs typeface="Verdana"/>
              </a:rPr>
              <a:t>о</a:t>
            </a:r>
            <a:r>
              <a:rPr sz="2000" spc="0" dirty="0" smtClean="0">
                <a:latin typeface="Verdana"/>
                <a:cs typeface="Verdana"/>
              </a:rPr>
              <a:t>ду.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842144" y="4734049"/>
            <a:ext cx="154940" cy="330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00" dirty="0" smtClean="0">
                <a:latin typeface="Calibri"/>
                <a:cs typeface="Calibri"/>
              </a:rPr>
              <a:t>3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428884" y="4747766"/>
            <a:ext cx="1385570" cy="3111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00" dirty="0" smtClean="0">
                <a:latin typeface="Verdana"/>
                <a:cs typeface="Verdana"/>
              </a:rPr>
              <a:t>К</a:t>
            </a:r>
            <a:r>
              <a:rPr sz="2000" spc="-5" dirty="0" smtClean="0">
                <a:latin typeface="Verdana"/>
                <a:cs typeface="Verdana"/>
              </a:rPr>
              <a:t>о</a:t>
            </a:r>
            <a:r>
              <a:rPr sz="2000" spc="-10" dirty="0" smtClean="0">
                <a:latin typeface="Verdana"/>
                <a:cs typeface="Verdana"/>
              </a:rPr>
              <a:t>н</a:t>
            </a:r>
            <a:r>
              <a:rPr sz="2000" spc="-5" dirty="0" smtClean="0">
                <a:latin typeface="Verdana"/>
                <a:cs typeface="Verdana"/>
              </a:rPr>
              <a:t>с</a:t>
            </a:r>
            <a:r>
              <a:rPr sz="2000" spc="0" dirty="0" smtClean="0">
                <a:latin typeface="Verdana"/>
                <a:cs typeface="Verdana"/>
              </a:rPr>
              <a:t>у</a:t>
            </a:r>
            <a:r>
              <a:rPr sz="2000" spc="-10" dirty="0" smtClean="0">
                <a:latin typeface="Verdana"/>
                <a:cs typeface="Verdana"/>
              </a:rPr>
              <a:t>л</a:t>
            </a:r>
            <a:r>
              <a:rPr sz="2000" spc="-5" dirty="0" smtClean="0">
                <a:latin typeface="Verdana"/>
                <a:cs typeface="Verdana"/>
              </a:rPr>
              <a:t>ь</a:t>
            </a:r>
            <a:r>
              <a:rPr sz="2000" spc="0" dirty="0" smtClean="0">
                <a:latin typeface="Verdana"/>
                <a:cs typeface="Verdana"/>
              </a:rPr>
              <a:t>та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428884" y="5041897"/>
            <a:ext cx="506095" cy="3111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00" spc="5" dirty="0" smtClean="0">
                <a:latin typeface="Verdana"/>
                <a:cs typeface="Verdana"/>
              </a:rPr>
              <a:t>ц</a:t>
            </a:r>
            <a:r>
              <a:rPr sz="2000" spc="0" dirty="0" smtClean="0">
                <a:latin typeface="Verdana"/>
                <a:cs typeface="Verdana"/>
              </a:rPr>
              <a:t>ия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2989459" y="4751423"/>
            <a:ext cx="1898650" cy="12109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98800"/>
              </a:lnSpc>
            </a:pPr>
            <a:r>
              <a:rPr sz="2000" dirty="0" smtClean="0">
                <a:latin typeface="Verdana"/>
                <a:cs typeface="Verdana"/>
              </a:rPr>
              <a:t>Т</a:t>
            </a:r>
            <a:r>
              <a:rPr sz="2000" spc="-5" dirty="0" smtClean="0">
                <a:latin typeface="Verdana"/>
                <a:cs typeface="Verdana"/>
              </a:rPr>
              <a:t>р</a:t>
            </a:r>
            <a:r>
              <a:rPr sz="2000" spc="-10" dirty="0" smtClean="0">
                <a:latin typeface="Verdana"/>
                <a:cs typeface="Verdana"/>
              </a:rPr>
              <a:t>е</a:t>
            </a:r>
            <a:r>
              <a:rPr sz="2000" spc="0" dirty="0" smtClean="0">
                <a:latin typeface="Verdana"/>
                <a:cs typeface="Verdana"/>
              </a:rPr>
              <a:t>б</a:t>
            </a:r>
            <a:r>
              <a:rPr sz="2000" spc="-5" dirty="0" smtClean="0">
                <a:latin typeface="Verdana"/>
                <a:cs typeface="Verdana"/>
              </a:rPr>
              <a:t>ова</a:t>
            </a:r>
            <a:r>
              <a:rPr sz="2000" spc="-10" dirty="0" smtClean="0">
                <a:latin typeface="Verdana"/>
                <a:cs typeface="Verdana"/>
              </a:rPr>
              <a:t>н</a:t>
            </a:r>
            <a:r>
              <a:rPr sz="2000" spc="0" dirty="0" smtClean="0">
                <a:latin typeface="Verdana"/>
                <a:cs typeface="Verdana"/>
              </a:rPr>
              <a:t>ия</a:t>
            </a:r>
            <a:r>
              <a:rPr sz="2000" spc="-20" dirty="0" smtClean="0">
                <a:latin typeface="Verdana"/>
                <a:cs typeface="Verdana"/>
              </a:rPr>
              <a:t> </a:t>
            </a:r>
            <a:r>
              <a:rPr sz="2000" spc="0" dirty="0" smtClean="0">
                <a:latin typeface="Verdana"/>
                <a:cs typeface="Verdana"/>
              </a:rPr>
              <a:t>к </a:t>
            </a:r>
            <a:r>
              <a:rPr sz="2000" spc="-5" dirty="0" smtClean="0">
                <a:latin typeface="Verdana"/>
                <a:cs typeface="Verdana"/>
              </a:rPr>
              <a:t>в</a:t>
            </a:r>
            <a:r>
              <a:rPr sz="2000" spc="-10" dirty="0" smtClean="0">
                <a:latin typeface="Verdana"/>
                <a:cs typeface="Verdana"/>
              </a:rPr>
              <a:t>е</a:t>
            </a:r>
            <a:r>
              <a:rPr sz="2000" spc="0" dirty="0" smtClean="0">
                <a:latin typeface="Verdana"/>
                <a:cs typeface="Verdana"/>
              </a:rPr>
              <a:t>д</a:t>
            </a:r>
            <a:r>
              <a:rPr sz="2000" spc="-10" dirty="0" smtClean="0">
                <a:latin typeface="Verdana"/>
                <a:cs typeface="Verdana"/>
              </a:rPr>
              <a:t>ен</a:t>
            </a:r>
            <a:r>
              <a:rPr sz="2000" spc="0" dirty="0" smtClean="0">
                <a:latin typeface="Verdana"/>
                <a:cs typeface="Verdana"/>
              </a:rPr>
              <a:t>ию д</a:t>
            </a:r>
            <a:r>
              <a:rPr sz="2000" spc="-5" dirty="0" smtClean="0">
                <a:latin typeface="Verdana"/>
                <a:cs typeface="Verdana"/>
              </a:rPr>
              <a:t>о</a:t>
            </a:r>
            <a:r>
              <a:rPr sz="2000" spc="0" dirty="0" smtClean="0">
                <a:latin typeface="Verdana"/>
                <a:cs typeface="Verdana"/>
              </a:rPr>
              <a:t>ку</a:t>
            </a:r>
            <a:r>
              <a:rPr sz="2000" spc="-5" dirty="0" smtClean="0">
                <a:latin typeface="Verdana"/>
                <a:cs typeface="Verdana"/>
              </a:rPr>
              <a:t>м</a:t>
            </a:r>
            <a:r>
              <a:rPr sz="2000" spc="-10" dirty="0" smtClean="0">
                <a:latin typeface="Verdana"/>
                <a:cs typeface="Verdana"/>
              </a:rPr>
              <a:t>ен</a:t>
            </a:r>
            <a:r>
              <a:rPr sz="2000" spc="0" dirty="0" smtClean="0">
                <a:latin typeface="Verdana"/>
                <a:cs typeface="Verdana"/>
              </a:rPr>
              <a:t>т</a:t>
            </a:r>
            <a:r>
              <a:rPr sz="2000" spc="-5" dirty="0" smtClean="0">
                <a:latin typeface="Verdana"/>
                <a:cs typeface="Verdana"/>
              </a:rPr>
              <a:t>а</a:t>
            </a:r>
            <a:r>
              <a:rPr sz="2000" spc="5" dirty="0" smtClean="0">
                <a:latin typeface="Verdana"/>
                <a:cs typeface="Verdana"/>
              </a:rPr>
              <a:t>ц</a:t>
            </a:r>
            <a:r>
              <a:rPr sz="2000" spc="0" dirty="0" smtClean="0">
                <a:latin typeface="Verdana"/>
                <a:cs typeface="Verdana"/>
              </a:rPr>
              <a:t>ии </a:t>
            </a:r>
            <a:r>
              <a:rPr sz="2000" spc="-10" dirty="0" smtClean="0">
                <a:latin typeface="Verdana"/>
                <a:cs typeface="Verdana"/>
              </a:rPr>
              <a:t>пе</a:t>
            </a:r>
            <a:r>
              <a:rPr sz="2000" spc="0" dirty="0" smtClean="0">
                <a:latin typeface="Verdana"/>
                <a:cs typeface="Verdana"/>
              </a:rPr>
              <a:t>д</a:t>
            </a:r>
            <a:r>
              <a:rPr sz="2000" spc="-5" dirty="0" smtClean="0">
                <a:latin typeface="Verdana"/>
                <a:cs typeface="Verdana"/>
              </a:rPr>
              <a:t>а</a:t>
            </a:r>
            <a:r>
              <a:rPr sz="2000" spc="0" dirty="0" smtClean="0">
                <a:latin typeface="Verdana"/>
                <a:cs typeface="Verdana"/>
              </a:rPr>
              <a:t>г</a:t>
            </a:r>
            <a:r>
              <a:rPr sz="2000" spc="-5" dirty="0" smtClean="0">
                <a:latin typeface="Verdana"/>
                <a:cs typeface="Verdana"/>
              </a:rPr>
              <a:t>о</a:t>
            </a:r>
            <a:r>
              <a:rPr sz="2000" spc="0" dirty="0" smtClean="0">
                <a:latin typeface="Verdana"/>
                <a:cs typeface="Verdana"/>
              </a:rPr>
              <a:t>г</a:t>
            </a:r>
            <a:r>
              <a:rPr sz="2000" spc="-5" dirty="0" smtClean="0">
                <a:latin typeface="Verdana"/>
                <a:cs typeface="Verdana"/>
              </a:rPr>
              <a:t>ов</a:t>
            </a:r>
            <a:r>
              <a:rPr sz="2000" spc="0" dirty="0" smtClean="0">
                <a:latin typeface="Verdana"/>
                <a:cs typeface="Verdana"/>
              </a:rPr>
              <a:t>.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7793105" y="4753252"/>
            <a:ext cx="1727835" cy="160528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76530">
              <a:lnSpc>
                <a:spcPct val="98200"/>
              </a:lnSpc>
            </a:pPr>
            <a:r>
              <a:rPr sz="2000" dirty="0" smtClean="0">
                <a:latin typeface="Verdana"/>
                <a:cs typeface="Verdana"/>
              </a:rPr>
              <a:t>Р</a:t>
            </a:r>
            <a:r>
              <a:rPr sz="2000" spc="-15" dirty="0" smtClean="0">
                <a:latin typeface="Verdana"/>
                <a:cs typeface="Verdana"/>
              </a:rPr>
              <a:t>а</a:t>
            </a:r>
            <a:r>
              <a:rPr sz="2000" spc="0" dirty="0" smtClean="0">
                <a:latin typeface="Verdana"/>
                <a:cs typeface="Verdana"/>
              </a:rPr>
              <a:t>з</a:t>
            </a:r>
            <a:r>
              <a:rPr sz="2000" spc="-5" dirty="0" smtClean="0">
                <a:latin typeface="Verdana"/>
                <a:cs typeface="Verdana"/>
              </a:rPr>
              <a:t>ра</a:t>
            </a:r>
            <a:r>
              <a:rPr sz="2000" spc="0" dirty="0" smtClean="0">
                <a:latin typeface="Verdana"/>
                <a:cs typeface="Verdana"/>
              </a:rPr>
              <a:t>б</a:t>
            </a:r>
            <a:r>
              <a:rPr sz="2000" spc="-20" dirty="0" smtClean="0">
                <a:latin typeface="Verdana"/>
                <a:cs typeface="Verdana"/>
              </a:rPr>
              <a:t>о</a:t>
            </a:r>
            <a:r>
              <a:rPr sz="2000" spc="0" dirty="0" smtClean="0">
                <a:latin typeface="Verdana"/>
                <a:cs typeface="Verdana"/>
              </a:rPr>
              <a:t>тка </a:t>
            </a:r>
            <a:r>
              <a:rPr sz="2000" spc="-10" dirty="0" smtClean="0">
                <a:latin typeface="Verdana"/>
                <a:cs typeface="Verdana"/>
              </a:rPr>
              <a:t>ед</a:t>
            </a:r>
            <a:r>
              <a:rPr sz="2000" spc="0" dirty="0" smtClean="0">
                <a:latin typeface="Verdana"/>
                <a:cs typeface="Verdana"/>
              </a:rPr>
              <a:t>и</a:t>
            </a:r>
            <a:r>
              <a:rPr sz="2000" spc="-10" dirty="0" smtClean="0">
                <a:latin typeface="Verdana"/>
                <a:cs typeface="Verdana"/>
              </a:rPr>
              <a:t>н</a:t>
            </a:r>
            <a:r>
              <a:rPr sz="2000" spc="0" dirty="0" smtClean="0">
                <a:latin typeface="Verdana"/>
                <a:cs typeface="Verdana"/>
              </a:rPr>
              <a:t>ых т</a:t>
            </a:r>
            <a:r>
              <a:rPr sz="2000" spc="-5" dirty="0" smtClean="0">
                <a:latin typeface="Verdana"/>
                <a:cs typeface="Verdana"/>
              </a:rPr>
              <a:t>р</a:t>
            </a:r>
            <a:r>
              <a:rPr sz="2000" spc="-10" dirty="0" smtClean="0">
                <a:latin typeface="Verdana"/>
                <a:cs typeface="Verdana"/>
              </a:rPr>
              <a:t>е</a:t>
            </a:r>
            <a:r>
              <a:rPr sz="2000" spc="0" dirty="0" smtClean="0">
                <a:latin typeface="Verdana"/>
                <a:cs typeface="Verdana"/>
              </a:rPr>
              <a:t>б</a:t>
            </a:r>
            <a:r>
              <a:rPr sz="2000" spc="-5" dirty="0" smtClean="0">
                <a:latin typeface="Verdana"/>
                <a:cs typeface="Verdana"/>
              </a:rPr>
              <a:t>ова</a:t>
            </a:r>
            <a:r>
              <a:rPr sz="2000" spc="-10" dirty="0" smtClean="0">
                <a:latin typeface="Verdana"/>
                <a:cs typeface="Verdana"/>
              </a:rPr>
              <a:t>н</a:t>
            </a:r>
            <a:r>
              <a:rPr sz="2000" spc="0" dirty="0" smtClean="0">
                <a:latin typeface="Verdana"/>
                <a:cs typeface="Verdana"/>
              </a:rPr>
              <a:t>ий</a:t>
            </a:r>
            <a:endParaRPr sz="2000">
              <a:latin typeface="Verdana"/>
              <a:cs typeface="Verdana"/>
            </a:endParaRPr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100"/>
              </a:lnSpc>
              <a:spcBef>
                <a:spcPts val="19"/>
              </a:spcBef>
            </a:pPr>
            <a:endParaRPr sz="1100"/>
          </a:p>
          <a:p>
            <a:pPr marL="12700">
              <a:lnSpc>
                <a:spcPct val="100000"/>
              </a:lnSpc>
            </a:pPr>
            <a:r>
              <a:rPr sz="2000" spc="-10" dirty="0" smtClean="0">
                <a:latin typeface="Verdana"/>
                <a:cs typeface="Verdana"/>
              </a:rPr>
              <a:t>П</a:t>
            </a:r>
            <a:r>
              <a:rPr sz="2000" spc="5" dirty="0" smtClean="0">
                <a:latin typeface="Verdana"/>
                <a:cs typeface="Verdana"/>
              </a:rPr>
              <a:t>л</a:t>
            </a:r>
            <a:r>
              <a:rPr sz="2000" spc="-5" dirty="0" smtClean="0">
                <a:latin typeface="Verdana"/>
                <a:cs typeface="Verdana"/>
              </a:rPr>
              <a:t>а</a:t>
            </a:r>
            <a:r>
              <a:rPr sz="2000" spc="0" dirty="0" smtClean="0">
                <a:latin typeface="Verdana"/>
                <a:cs typeface="Verdana"/>
              </a:rPr>
              <a:t>н</a:t>
            </a:r>
            <a:r>
              <a:rPr sz="2000" spc="-15" dirty="0" smtClean="0">
                <a:latin typeface="Verdana"/>
                <a:cs typeface="Verdana"/>
              </a:rPr>
              <a:t> </a:t>
            </a:r>
            <a:r>
              <a:rPr sz="2000" spc="-5" dirty="0" smtClean="0">
                <a:latin typeface="Verdana"/>
                <a:cs typeface="Verdana"/>
              </a:rPr>
              <a:t>ра</a:t>
            </a:r>
            <a:r>
              <a:rPr sz="2000" spc="0" dirty="0" smtClean="0">
                <a:latin typeface="Verdana"/>
                <a:cs typeface="Verdana"/>
              </a:rPr>
              <a:t>б</a:t>
            </a:r>
            <a:r>
              <a:rPr sz="2000" spc="-5" dirty="0" smtClean="0">
                <a:latin typeface="Verdana"/>
                <a:cs typeface="Verdana"/>
              </a:rPr>
              <a:t>о</a:t>
            </a:r>
            <a:r>
              <a:rPr sz="2000" spc="0" dirty="0" smtClean="0">
                <a:latin typeface="Verdana"/>
                <a:cs typeface="Verdana"/>
              </a:rPr>
              <a:t>ты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842144" y="6044689"/>
            <a:ext cx="154940" cy="330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00" dirty="0" smtClean="0">
                <a:latin typeface="Calibri"/>
                <a:cs typeface="Calibri"/>
              </a:rPr>
              <a:t>4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428884" y="6047737"/>
            <a:ext cx="1402080" cy="3111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00" spc="5" dirty="0" smtClean="0">
                <a:latin typeface="Verdana"/>
                <a:cs typeface="Verdana"/>
              </a:rPr>
              <a:t>Д</a:t>
            </a:r>
            <a:r>
              <a:rPr sz="2000" spc="0" dirty="0" smtClean="0">
                <a:latin typeface="Verdana"/>
                <a:cs typeface="Verdana"/>
              </a:rPr>
              <a:t>и</a:t>
            </a:r>
            <a:r>
              <a:rPr sz="2000" spc="-5" dirty="0" smtClean="0">
                <a:latin typeface="Verdana"/>
                <a:cs typeface="Verdana"/>
              </a:rPr>
              <a:t>с</a:t>
            </a:r>
            <a:r>
              <a:rPr sz="2000" spc="0" dirty="0" smtClean="0">
                <a:latin typeface="Verdana"/>
                <a:cs typeface="Verdana"/>
              </a:rPr>
              <a:t>ку</a:t>
            </a:r>
            <a:r>
              <a:rPr sz="2000" spc="-5" dirty="0" smtClean="0">
                <a:latin typeface="Verdana"/>
                <a:cs typeface="Verdana"/>
              </a:rPr>
              <a:t>сс</a:t>
            </a:r>
            <a:r>
              <a:rPr sz="2000" spc="-15" dirty="0" smtClean="0">
                <a:latin typeface="Verdana"/>
                <a:cs typeface="Verdana"/>
              </a:rPr>
              <a:t>и</a:t>
            </a:r>
            <a:r>
              <a:rPr sz="2000" spc="0" dirty="0" smtClean="0">
                <a:latin typeface="Verdana"/>
                <a:cs typeface="Verdana"/>
              </a:rPr>
              <a:t>я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2989459" y="6063891"/>
            <a:ext cx="2629535" cy="9042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98200"/>
              </a:lnSpc>
            </a:pPr>
            <a:r>
              <a:rPr sz="2000" dirty="0" smtClean="0">
                <a:latin typeface="Verdana"/>
                <a:cs typeface="Verdana"/>
              </a:rPr>
              <a:t>Ут</a:t>
            </a:r>
            <a:r>
              <a:rPr sz="2000" spc="-5" dirty="0" smtClean="0">
                <a:latin typeface="Verdana"/>
                <a:cs typeface="Verdana"/>
              </a:rPr>
              <a:t>в</a:t>
            </a:r>
            <a:r>
              <a:rPr sz="2000" spc="-10" dirty="0" smtClean="0">
                <a:latin typeface="Verdana"/>
                <a:cs typeface="Verdana"/>
              </a:rPr>
              <a:t>е</a:t>
            </a:r>
            <a:r>
              <a:rPr sz="2000" spc="-5" dirty="0" smtClean="0">
                <a:latin typeface="Verdana"/>
                <a:cs typeface="Verdana"/>
              </a:rPr>
              <a:t>рж</a:t>
            </a:r>
            <a:r>
              <a:rPr sz="2000" spc="0" dirty="0" smtClean="0">
                <a:latin typeface="Verdana"/>
                <a:cs typeface="Verdana"/>
              </a:rPr>
              <a:t>д</a:t>
            </a:r>
            <a:r>
              <a:rPr sz="2000" spc="-10" dirty="0" smtClean="0">
                <a:latin typeface="Verdana"/>
                <a:cs typeface="Verdana"/>
              </a:rPr>
              <a:t>ен</a:t>
            </a:r>
            <a:r>
              <a:rPr sz="2000" spc="0" dirty="0" smtClean="0">
                <a:latin typeface="Verdana"/>
                <a:cs typeface="Verdana"/>
              </a:rPr>
              <a:t>ие</a:t>
            </a:r>
            <a:r>
              <a:rPr sz="2000" spc="-40" dirty="0" smtClean="0">
                <a:latin typeface="Verdana"/>
                <a:cs typeface="Verdana"/>
              </a:rPr>
              <a:t> </a:t>
            </a:r>
            <a:r>
              <a:rPr sz="2000" spc="-10" dirty="0" smtClean="0">
                <a:latin typeface="Verdana"/>
                <a:cs typeface="Verdana"/>
              </a:rPr>
              <a:t>п</a:t>
            </a:r>
            <a:r>
              <a:rPr sz="2000" spc="5" dirty="0" smtClean="0">
                <a:latin typeface="Verdana"/>
                <a:cs typeface="Verdana"/>
              </a:rPr>
              <a:t>л</a:t>
            </a:r>
            <a:r>
              <a:rPr sz="2000" spc="-5" dirty="0" smtClean="0">
                <a:latin typeface="Verdana"/>
                <a:cs typeface="Verdana"/>
              </a:rPr>
              <a:t>а</a:t>
            </a:r>
            <a:r>
              <a:rPr sz="2000" spc="-10" dirty="0" smtClean="0">
                <a:latin typeface="Verdana"/>
                <a:cs typeface="Verdana"/>
              </a:rPr>
              <a:t>н</a:t>
            </a:r>
            <a:r>
              <a:rPr sz="2000" spc="0" dirty="0" smtClean="0">
                <a:latin typeface="Verdana"/>
                <a:cs typeface="Verdana"/>
              </a:rPr>
              <a:t>а </a:t>
            </a:r>
            <a:r>
              <a:rPr sz="2000" spc="-5" dirty="0" smtClean="0">
                <a:latin typeface="Verdana"/>
                <a:cs typeface="Verdana"/>
              </a:rPr>
              <a:t>ра</a:t>
            </a:r>
            <a:r>
              <a:rPr sz="2000" spc="0" dirty="0" smtClean="0">
                <a:latin typeface="Verdana"/>
                <a:cs typeface="Verdana"/>
              </a:rPr>
              <a:t>б</a:t>
            </a:r>
            <a:r>
              <a:rPr sz="2000" spc="-5" dirty="0" smtClean="0">
                <a:latin typeface="Verdana"/>
                <a:cs typeface="Verdana"/>
              </a:rPr>
              <a:t>о</a:t>
            </a:r>
            <a:r>
              <a:rPr sz="2000" spc="0" dirty="0" smtClean="0">
                <a:latin typeface="Verdana"/>
                <a:cs typeface="Verdana"/>
              </a:rPr>
              <a:t>ты</a:t>
            </a:r>
            <a:r>
              <a:rPr sz="2000" spc="-30" dirty="0" smtClean="0">
                <a:latin typeface="Verdana"/>
                <a:cs typeface="Verdana"/>
              </a:rPr>
              <a:t> </a:t>
            </a:r>
            <a:r>
              <a:rPr sz="2000" spc="0" dirty="0" smtClean="0">
                <a:latin typeface="Verdana"/>
                <a:cs typeface="Verdana"/>
              </a:rPr>
              <a:t>МО</a:t>
            </a:r>
            <a:r>
              <a:rPr sz="2000" spc="-15" dirty="0" smtClean="0">
                <a:latin typeface="Verdana"/>
                <a:cs typeface="Verdana"/>
              </a:rPr>
              <a:t> </a:t>
            </a:r>
            <a:r>
              <a:rPr sz="2000" spc="-10" dirty="0" smtClean="0">
                <a:latin typeface="Verdana"/>
                <a:cs typeface="Verdana"/>
              </a:rPr>
              <a:t>н</a:t>
            </a:r>
            <a:r>
              <a:rPr sz="2000" spc="0" dirty="0" smtClean="0">
                <a:latin typeface="Verdana"/>
                <a:cs typeface="Verdana"/>
              </a:rPr>
              <a:t>а у</a:t>
            </a:r>
            <a:r>
              <a:rPr sz="2000" spc="-5" dirty="0" smtClean="0">
                <a:latin typeface="Verdana"/>
                <a:cs typeface="Verdana"/>
              </a:rPr>
              <a:t>ч</a:t>
            </a:r>
            <a:r>
              <a:rPr sz="2000" spc="-10" dirty="0" smtClean="0">
                <a:latin typeface="Verdana"/>
                <a:cs typeface="Verdana"/>
              </a:rPr>
              <a:t>е</a:t>
            </a:r>
            <a:r>
              <a:rPr sz="2000" spc="0" dirty="0" smtClean="0">
                <a:latin typeface="Verdana"/>
                <a:cs typeface="Verdana"/>
              </a:rPr>
              <a:t>б</a:t>
            </a:r>
            <a:r>
              <a:rPr sz="2000" spc="-10" dirty="0" smtClean="0">
                <a:latin typeface="Verdana"/>
                <a:cs typeface="Verdana"/>
              </a:rPr>
              <a:t>н</a:t>
            </a:r>
            <a:r>
              <a:rPr sz="2000" spc="0" dirty="0" smtClean="0">
                <a:latin typeface="Verdana"/>
                <a:cs typeface="Verdana"/>
              </a:rPr>
              <a:t>ый</a:t>
            </a:r>
            <a:r>
              <a:rPr sz="2000" spc="-35" dirty="0" smtClean="0">
                <a:latin typeface="Verdana"/>
                <a:cs typeface="Verdana"/>
              </a:rPr>
              <a:t> </a:t>
            </a:r>
            <a:r>
              <a:rPr sz="2000" spc="0" dirty="0" smtClean="0">
                <a:latin typeface="Verdana"/>
                <a:cs typeface="Verdana"/>
              </a:rPr>
              <a:t>г</a:t>
            </a:r>
            <a:r>
              <a:rPr sz="2000" spc="-5" dirty="0" smtClean="0">
                <a:latin typeface="Verdana"/>
                <a:cs typeface="Verdana"/>
              </a:rPr>
              <a:t>о</a:t>
            </a:r>
            <a:r>
              <a:rPr sz="2000" spc="0" dirty="0" smtClean="0">
                <a:latin typeface="Verdana"/>
                <a:cs typeface="Verdana"/>
              </a:rPr>
              <a:t>д.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83673" y="2330195"/>
            <a:ext cx="7010399" cy="318515"/>
          </a:xfrm>
          <a:custGeom>
            <a:avLst/>
            <a:gdLst/>
            <a:ahLst/>
            <a:cxnLst/>
            <a:rect l="l" t="t" r="r" b="b"/>
            <a:pathLst>
              <a:path w="7010399" h="318515">
                <a:moveTo>
                  <a:pt x="0" y="0"/>
                </a:moveTo>
                <a:lnTo>
                  <a:pt x="0" y="318515"/>
                </a:lnTo>
                <a:lnTo>
                  <a:pt x="7010399" y="318515"/>
                </a:lnTo>
                <a:lnTo>
                  <a:pt x="701039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02673" y="2330195"/>
            <a:ext cx="394715" cy="320039"/>
          </a:xfrm>
          <a:custGeom>
            <a:avLst/>
            <a:gdLst/>
            <a:ahLst/>
            <a:cxnLst/>
            <a:rect l="l" t="t" r="r" b="b"/>
            <a:pathLst>
              <a:path w="394715" h="320039">
                <a:moveTo>
                  <a:pt x="394715" y="320039"/>
                </a:moveTo>
                <a:lnTo>
                  <a:pt x="394715" y="0"/>
                </a:lnTo>
                <a:lnTo>
                  <a:pt x="198119" y="0"/>
                </a:lnTo>
                <a:lnTo>
                  <a:pt x="150408" y="4649"/>
                </a:lnTo>
                <a:lnTo>
                  <a:pt x="106936" y="17858"/>
                </a:lnTo>
                <a:lnTo>
                  <a:pt x="69059" y="38514"/>
                </a:lnTo>
                <a:lnTo>
                  <a:pt x="38136" y="65507"/>
                </a:lnTo>
                <a:lnTo>
                  <a:pt x="15525" y="97726"/>
                </a:lnTo>
                <a:lnTo>
                  <a:pt x="2584" y="134060"/>
                </a:lnTo>
                <a:lnTo>
                  <a:pt x="0" y="160019"/>
                </a:lnTo>
                <a:lnTo>
                  <a:pt x="654" y="173146"/>
                </a:lnTo>
                <a:lnTo>
                  <a:pt x="10070" y="210604"/>
                </a:lnTo>
                <a:lnTo>
                  <a:pt x="29609" y="244318"/>
                </a:lnTo>
                <a:lnTo>
                  <a:pt x="57911" y="273176"/>
                </a:lnTo>
                <a:lnTo>
                  <a:pt x="93621" y="296068"/>
                </a:lnTo>
                <a:lnTo>
                  <a:pt x="135379" y="311883"/>
                </a:lnTo>
                <a:lnTo>
                  <a:pt x="181829" y="319509"/>
                </a:lnTo>
                <a:lnTo>
                  <a:pt x="198119" y="320039"/>
                </a:lnTo>
                <a:lnTo>
                  <a:pt x="394715" y="320039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1799" rIns="0" bIns="0" rtlCol="0">
            <a:noAutofit/>
          </a:bodyPr>
          <a:lstStyle/>
          <a:p>
            <a:pPr marL="1896745">
              <a:lnSpc>
                <a:spcPct val="100000"/>
              </a:lnSpc>
            </a:pPr>
            <a:r>
              <a:rPr sz="3600" b="1" spc="-30" dirty="0" smtClean="0">
                <a:latin typeface="Arial"/>
                <a:cs typeface="Arial"/>
              </a:rPr>
              <a:t>Творч</a:t>
            </a:r>
            <a:r>
              <a:rPr sz="3600" b="1" spc="0" dirty="0" smtClean="0">
                <a:latin typeface="Arial"/>
                <a:cs typeface="Arial"/>
              </a:rPr>
              <a:t>ес</a:t>
            </a:r>
            <a:r>
              <a:rPr sz="3600" b="1" spc="-5" dirty="0" smtClean="0">
                <a:latin typeface="Arial"/>
                <a:cs typeface="Arial"/>
              </a:rPr>
              <a:t>ка</a:t>
            </a:r>
            <a:r>
              <a:rPr sz="3600" b="1" spc="0" dirty="0" smtClean="0">
                <a:latin typeface="Arial"/>
                <a:cs typeface="Arial"/>
              </a:rPr>
              <a:t>я</a:t>
            </a:r>
            <a:r>
              <a:rPr sz="3600" b="1" spc="5" dirty="0" smtClean="0">
                <a:latin typeface="Arial"/>
                <a:cs typeface="Arial"/>
              </a:rPr>
              <a:t> </a:t>
            </a:r>
            <a:r>
              <a:rPr sz="3600" b="1" spc="-15" dirty="0" smtClean="0">
                <a:latin typeface="Arial"/>
                <a:cs typeface="Arial"/>
              </a:rPr>
              <a:t>г</a:t>
            </a:r>
            <a:r>
              <a:rPr sz="3600" b="1" spc="-30" dirty="0" smtClean="0">
                <a:latin typeface="Arial"/>
                <a:cs typeface="Arial"/>
              </a:rPr>
              <a:t>р</a:t>
            </a:r>
            <a:r>
              <a:rPr sz="3600" b="1" spc="0" dirty="0" smtClean="0">
                <a:latin typeface="Arial"/>
                <a:cs typeface="Arial"/>
              </a:rPr>
              <a:t>у</a:t>
            </a:r>
            <a:r>
              <a:rPr sz="3600" b="1" spc="-5" dirty="0" smtClean="0">
                <a:latin typeface="Arial"/>
                <a:cs typeface="Arial"/>
              </a:rPr>
              <a:t>пп</a:t>
            </a:r>
            <a:r>
              <a:rPr sz="3600" b="1" spc="0" dirty="0" smtClean="0">
                <a:latin typeface="Arial"/>
                <a:cs typeface="Arial"/>
              </a:rPr>
              <a:t>а</a:t>
            </a:r>
            <a:endParaRPr sz="36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170313" y="2711195"/>
            <a:ext cx="8353043" cy="4236719"/>
          </a:xfrm>
          <a:custGeom>
            <a:avLst/>
            <a:gdLst/>
            <a:ahLst/>
            <a:cxnLst/>
            <a:rect l="l" t="t" r="r" b="b"/>
            <a:pathLst>
              <a:path w="8353043" h="4236719">
                <a:moveTo>
                  <a:pt x="0" y="0"/>
                </a:moveTo>
                <a:lnTo>
                  <a:pt x="0" y="4236719"/>
                </a:lnTo>
                <a:lnTo>
                  <a:pt x="8353043" y="4236719"/>
                </a:lnTo>
                <a:lnTo>
                  <a:pt x="8353043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247528" y="2749294"/>
            <a:ext cx="8107680" cy="381381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55600" marR="545465" indent="-342900">
              <a:lnSpc>
                <a:spcPct val="100000"/>
              </a:lnSpc>
            </a:pPr>
            <a:r>
              <a:rPr sz="2400" spc="-10" dirty="0" smtClean="0">
                <a:latin typeface="Arial"/>
                <a:cs typeface="Arial"/>
              </a:rPr>
              <a:t>Д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-10" dirty="0" smtClean="0">
                <a:latin typeface="Arial"/>
                <a:cs typeface="Arial"/>
              </a:rPr>
              <a:t>б</a:t>
            </a:r>
            <a:r>
              <a:rPr sz="2400" spc="-5" dirty="0" smtClean="0">
                <a:latin typeface="Arial"/>
                <a:cs typeface="Arial"/>
              </a:rPr>
              <a:t>рово</a:t>
            </a:r>
            <a:r>
              <a:rPr sz="2400" spc="0" dirty="0" smtClean="0">
                <a:latin typeface="Arial"/>
                <a:cs typeface="Arial"/>
              </a:rPr>
              <a:t>л</a:t>
            </a:r>
            <a:r>
              <a:rPr sz="2400" spc="-20" dirty="0" smtClean="0">
                <a:latin typeface="Arial"/>
                <a:cs typeface="Arial"/>
              </a:rPr>
              <a:t>ь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0" dirty="0" smtClean="0">
                <a:latin typeface="Arial"/>
                <a:cs typeface="Arial"/>
              </a:rPr>
              <a:t>е</a:t>
            </a:r>
            <a:r>
              <a:rPr sz="2400" spc="30" dirty="0" smtClean="0">
                <a:latin typeface="Arial"/>
                <a:cs typeface="Arial"/>
              </a:rPr>
              <a:t> 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-10" dirty="0" smtClean="0">
                <a:latin typeface="Arial"/>
                <a:cs typeface="Arial"/>
              </a:rPr>
              <a:t>б</a:t>
            </a:r>
            <a:r>
              <a:rPr sz="2400" spc="0" dirty="0" smtClean="0">
                <a:latin typeface="Arial"/>
                <a:cs typeface="Arial"/>
              </a:rPr>
              <a:t>ъ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0" dirty="0" smtClean="0">
                <a:latin typeface="Arial"/>
                <a:cs typeface="Arial"/>
              </a:rPr>
              <a:t>д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-15" dirty="0" smtClean="0">
                <a:latin typeface="Arial"/>
                <a:cs typeface="Arial"/>
              </a:rPr>
              <a:t>ие</a:t>
            </a:r>
            <a:r>
              <a:rPr sz="2400" spc="15" dirty="0" smtClean="0">
                <a:latin typeface="Arial"/>
                <a:cs typeface="Arial"/>
              </a:rPr>
              <a:t> </a:t>
            </a:r>
            <a:r>
              <a:rPr sz="2400" spc="-20" dirty="0" smtClean="0">
                <a:latin typeface="Arial"/>
                <a:cs typeface="Arial"/>
              </a:rPr>
              <a:t>п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0" dirty="0" smtClean="0">
                <a:latin typeface="Arial"/>
                <a:cs typeface="Arial"/>
              </a:rPr>
              <a:t>д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-10" dirty="0" smtClean="0">
                <a:latin typeface="Arial"/>
                <a:cs typeface="Arial"/>
              </a:rPr>
              <a:t>г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-10" dirty="0" smtClean="0">
                <a:latin typeface="Arial"/>
                <a:cs typeface="Arial"/>
              </a:rPr>
              <a:t>г</a:t>
            </a:r>
            <a:r>
              <a:rPr sz="2400" spc="-5" dirty="0" smtClean="0">
                <a:latin typeface="Arial"/>
                <a:cs typeface="Arial"/>
              </a:rPr>
              <a:t>ов</a:t>
            </a:r>
            <a:r>
              <a:rPr sz="2400" spc="0" dirty="0" smtClean="0">
                <a:latin typeface="Arial"/>
                <a:cs typeface="Arial"/>
              </a:rPr>
              <a:t>- 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0" dirty="0" smtClean="0">
                <a:latin typeface="Arial"/>
                <a:cs typeface="Arial"/>
              </a:rPr>
              <a:t>д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-15" dirty="0" smtClean="0">
                <a:latin typeface="Arial"/>
                <a:cs typeface="Arial"/>
              </a:rPr>
              <a:t>м</a:t>
            </a:r>
            <a:r>
              <a:rPr sz="2400" spc="-20" dirty="0" smtClean="0">
                <a:latin typeface="Arial"/>
                <a:cs typeface="Arial"/>
              </a:rPr>
              <a:t>ы</a:t>
            </a:r>
            <a:r>
              <a:rPr sz="2400" spc="-10" dirty="0" smtClean="0">
                <a:latin typeface="Arial"/>
                <a:cs typeface="Arial"/>
              </a:rPr>
              <a:t>ш</a:t>
            </a:r>
            <a:r>
              <a:rPr sz="2400" spc="0" dirty="0" smtClean="0">
                <a:latin typeface="Arial"/>
                <a:cs typeface="Arial"/>
              </a:rPr>
              <a:t>л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0" dirty="0" smtClean="0">
                <a:latin typeface="Arial"/>
                <a:cs typeface="Arial"/>
              </a:rPr>
              <a:t>нн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-5" dirty="0" smtClean="0">
                <a:latin typeface="Arial"/>
                <a:cs typeface="Arial"/>
              </a:rPr>
              <a:t>ов</a:t>
            </a:r>
            <a:r>
              <a:rPr sz="2400" spc="0" dirty="0" smtClean="0">
                <a:latin typeface="Arial"/>
                <a:cs typeface="Arial"/>
              </a:rPr>
              <a:t>,</a:t>
            </a:r>
            <a:r>
              <a:rPr sz="2400" spc="-5" dirty="0" smtClean="0">
                <a:latin typeface="Arial"/>
                <a:cs typeface="Arial"/>
              </a:rPr>
              <a:t> ра</a:t>
            </a:r>
            <a:r>
              <a:rPr sz="2400" spc="0" dirty="0" smtClean="0">
                <a:latin typeface="Arial"/>
                <a:cs typeface="Arial"/>
              </a:rPr>
              <a:t>з</a:t>
            </a:r>
            <a:r>
              <a:rPr sz="2400" spc="-5" dirty="0" smtClean="0">
                <a:latin typeface="Arial"/>
                <a:cs typeface="Arial"/>
              </a:rPr>
              <a:t>ра</a:t>
            </a:r>
            <a:r>
              <a:rPr sz="2400" spc="-10" dirty="0" smtClean="0">
                <a:latin typeface="Arial"/>
                <a:cs typeface="Arial"/>
              </a:rPr>
              <a:t>б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0" dirty="0" smtClean="0">
                <a:latin typeface="Arial"/>
                <a:cs typeface="Arial"/>
              </a:rPr>
              <a:t>т</a:t>
            </a:r>
            <a:r>
              <a:rPr sz="2400" spc="-20" dirty="0" smtClean="0">
                <a:latin typeface="Arial"/>
                <a:cs typeface="Arial"/>
              </a:rPr>
              <a:t>ы</a:t>
            </a:r>
            <a:r>
              <a:rPr sz="2400" spc="-5" dirty="0" smtClean="0">
                <a:latin typeface="Arial"/>
                <a:cs typeface="Arial"/>
              </a:rPr>
              <a:t>ва</a:t>
            </a:r>
            <a:r>
              <a:rPr sz="2400" spc="-20" dirty="0" smtClean="0">
                <a:latin typeface="Arial"/>
                <a:cs typeface="Arial"/>
              </a:rPr>
              <a:t>ю</a:t>
            </a:r>
            <a:r>
              <a:rPr sz="2400" spc="-15" dirty="0" smtClean="0">
                <a:latin typeface="Arial"/>
                <a:cs typeface="Arial"/>
              </a:rPr>
              <a:t>щих</a:t>
            </a:r>
            <a:r>
              <a:rPr sz="2400" spc="5" dirty="0" smtClean="0">
                <a:latin typeface="Arial"/>
                <a:cs typeface="Arial"/>
              </a:rPr>
              <a:t> </a:t>
            </a:r>
            <a:r>
              <a:rPr sz="2400" spc="-20" dirty="0" smtClean="0">
                <a:latin typeface="Arial"/>
                <a:cs typeface="Arial"/>
              </a:rPr>
              <a:t>п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0" dirty="0" smtClean="0">
                <a:latin typeface="Arial"/>
                <a:cs typeface="Arial"/>
              </a:rPr>
              <a:t>д</a:t>
            </a:r>
            <a:r>
              <a:rPr sz="2400" spc="-15" dirty="0" smtClean="0">
                <a:latin typeface="Arial"/>
                <a:cs typeface="Arial"/>
              </a:rPr>
              <a:t>х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0" dirty="0" smtClean="0">
                <a:latin typeface="Arial"/>
                <a:cs typeface="Arial"/>
              </a:rPr>
              <a:t>д</a:t>
            </a:r>
            <a:r>
              <a:rPr sz="2400" spc="-20" dirty="0" smtClean="0">
                <a:latin typeface="Arial"/>
                <a:cs typeface="Arial"/>
              </a:rPr>
              <a:t>ы</a:t>
            </a:r>
            <a:r>
              <a:rPr sz="2400" spc="20" dirty="0" smtClean="0">
                <a:latin typeface="Arial"/>
                <a:cs typeface="Arial"/>
              </a:rPr>
              <a:t> </a:t>
            </a:r>
            <a:r>
              <a:rPr sz="2400" spc="-15" dirty="0" smtClean="0">
                <a:latin typeface="Arial"/>
                <a:cs typeface="Arial"/>
              </a:rPr>
              <a:t>к</a:t>
            </a:r>
            <a:r>
              <a:rPr sz="2400" spc="-10" dirty="0" smtClean="0">
                <a:latin typeface="Arial"/>
                <a:cs typeface="Arial"/>
              </a:rPr>
              <a:t> </a:t>
            </a:r>
            <a:r>
              <a:rPr sz="2400" spc="-5" dirty="0" smtClean="0">
                <a:latin typeface="Arial"/>
                <a:cs typeface="Arial"/>
              </a:rPr>
              <a:t>ре</a:t>
            </a:r>
            <a:r>
              <a:rPr sz="2400" spc="-10" dirty="0" smtClean="0">
                <a:latin typeface="Arial"/>
                <a:cs typeface="Arial"/>
              </a:rPr>
              <a:t>ш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-15" dirty="0" smtClean="0">
                <a:latin typeface="Arial"/>
                <a:cs typeface="Arial"/>
              </a:rPr>
              <a:t>ию</a:t>
            </a:r>
            <a:r>
              <a:rPr sz="2400" spc="15" dirty="0" smtClean="0">
                <a:latin typeface="Arial"/>
                <a:cs typeface="Arial"/>
              </a:rPr>
              <a:t> </a:t>
            </a:r>
            <a:r>
              <a:rPr sz="2400" spc="-20" dirty="0" smtClean="0">
                <a:latin typeface="Arial"/>
                <a:cs typeface="Arial"/>
              </a:rPr>
              <a:t>п</a:t>
            </a:r>
            <a:r>
              <a:rPr sz="2400" spc="-5" dirty="0" smtClean="0">
                <a:latin typeface="Arial"/>
                <a:cs typeface="Arial"/>
              </a:rPr>
              <a:t>ро</a:t>
            </a:r>
            <a:r>
              <a:rPr sz="2400" spc="-10" dirty="0" smtClean="0">
                <a:latin typeface="Arial"/>
                <a:cs typeface="Arial"/>
              </a:rPr>
              <a:t>б</a:t>
            </a:r>
            <a:r>
              <a:rPr sz="2400" spc="0" dirty="0" smtClean="0">
                <a:latin typeface="Arial"/>
                <a:cs typeface="Arial"/>
              </a:rPr>
              <a:t>л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5" dirty="0" smtClean="0">
                <a:latin typeface="Arial"/>
                <a:cs typeface="Arial"/>
              </a:rPr>
              <a:t>м</a:t>
            </a:r>
            <a:r>
              <a:rPr sz="2400" spc="-20" dirty="0" smtClean="0">
                <a:latin typeface="Arial"/>
                <a:cs typeface="Arial"/>
              </a:rPr>
              <a:t>ы.</a:t>
            </a:r>
            <a:endParaRPr sz="2400">
              <a:latin typeface="Arial"/>
              <a:cs typeface="Arial"/>
            </a:endParaRPr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  <a:spcBef>
                <a:spcPts val="31"/>
              </a:spcBef>
            </a:pPr>
            <a:endParaRPr sz="1000"/>
          </a:p>
          <a:p>
            <a:pPr marL="355600" marR="12700" indent="-342900">
              <a:lnSpc>
                <a:spcPct val="100000"/>
              </a:lnSpc>
            </a:pPr>
            <a:r>
              <a:rPr sz="2400" spc="-10" dirty="0" smtClean="0">
                <a:latin typeface="Arial"/>
                <a:cs typeface="Arial"/>
              </a:rPr>
              <a:t>Д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20" dirty="0" smtClean="0">
                <a:latin typeface="Arial"/>
                <a:cs typeface="Arial"/>
              </a:rPr>
              <a:t>я</a:t>
            </a:r>
            <a:r>
              <a:rPr sz="2400" spc="0" dirty="0" smtClean="0">
                <a:latin typeface="Arial"/>
                <a:cs typeface="Arial"/>
              </a:rPr>
              <a:t>т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0" dirty="0" smtClean="0">
                <a:latin typeface="Arial"/>
                <a:cs typeface="Arial"/>
              </a:rPr>
              <a:t>л</a:t>
            </a:r>
            <a:r>
              <a:rPr sz="2400" spc="-20" dirty="0" smtClean="0">
                <a:latin typeface="Arial"/>
                <a:cs typeface="Arial"/>
              </a:rPr>
              <a:t>ь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0" dirty="0" smtClean="0">
                <a:latin typeface="Arial"/>
                <a:cs typeface="Arial"/>
              </a:rPr>
              <a:t>ст</a:t>
            </a:r>
            <a:r>
              <a:rPr sz="2400" spc="-15" dirty="0" smtClean="0">
                <a:latin typeface="Arial"/>
                <a:cs typeface="Arial"/>
              </a:rPr>
              <a:t>ь</a:t>
            </a:r>
            <a:r>
              <a:rPr sz="2400" spc="15" dirty="0" smtClean="0">
                <a:latin typeface="Arial"/>
                <a:cs typeface="Arial"/>
              </a:rPr>
              <a:t> </a:t>
            </a:r>
            <a:r>
              <a:rPr sz="2400" spc="0" dirty="0" smtClean="0">
                <a:latin typeface="Arial"/>
                <a:cs typeface="Arial"/>
              </a:rPr>
              <a:t>т</a:t>
            </a:r>
            <a:r>
              <a:rPr sz="2400" spc="-5" dirty="0" smtClean="0">
                <a:latin typeface="Arial"/>
                <a:cs typeface="Arial"/>
              </a:rPr>
              <a:t>вор</a:t>
            </a:r>
            <a:r>
              <a:rPr sz="2400" spc="-20" dirty="0" smtClean="0">
                <a:latin typeface="Arial"/>
                <a:cs typeface="Arial"/>
              </a:rPr>
              <a:t>ч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5" dirty="0" smtClean="0">
                <a:latin typeface="Arial"/>
                <a:cs typeface="Arial"/>
              </a:rPr>
              <a:t>с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-15" dirty="0" smtClean="0">
                <a:latin typeface="Arial"/>
                <a:cs typeface="Arial"/>
              </a:rPr>
              <a:t>й</a:t>
            </a:r>
            <a:r>
              <a:rPr sz="2400" spc="5" dirty="0" smtClean="0">
                <a:latin typeface="Arial"/>
                <a:cs typeface="Arial"/>
              </a:rPr>
              <a:t> </a:t>
            </a:r>
            <a:r>
              <a:rPr sz="2400" spc="-10" dirty="0" smtClean="0">
                <a:latin typeface="Arial"/>
                <a:cs typeface="Arial"/>
              </a:rPr>
              <a:t>г</a:t>
            </a:r>
            <a:r>
              <a:rPr sz="2400" spc="-5" dirty="0" smtClean="0">
                <a:latin typeface="Arial"/>
                <a:cs typeface="Arial"/>
              </a:rPr>
              <a:t>р</a:t>
            </a:r>
            <a:r>
              <a:rPr sz="2400" spc="-15" dirty="0" smtClean="0">
                <a:latin typeface="Arial"/>
                <a:cs typeface="Arial"/>
              </a:rPr>
              <a:t>у</a:t>
            </a:r>
            <a:r>
              <a:rPr sz="2400" spc="-20" dirty="0" smtClean="0">
                <a:latin typeface="Arial"/>
                <a:cs typeface="Arial"/>
              </a:rPr>
              <a:t>ппы</a:t>
            </a:r>
            <a:r>
              <a:rPr sz="2400" spc="5" dirty="0" smtClean="0">
                <a:latin typeface="Arial"/>
                <a:cs typeface="Arial"/>
              </a:rPr>
              <a:t> </a:t>
            </a:r>
            <a:r>
              <a:rPr sz="2400" spc="-5" dirty="0" smtClean="0">
                <a:latin typeface="Arial"/>
                <a:cs typeface="Arial"/>
              </a:rPr>
              <a:t>в</a:t>
            </a:r>
            <a:r>
              <a:rPr sz="2400" spc="0" dirty="0" smtClean="0">
                <a:latin typeface="Arial"/>
                <a:cs typeface="Arial"/>
              </a:rPr>
              <a:t>с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0" dirty="0" smtClean="0">
                <a:latin typeface="Arial"/>
                <a:cs typeface="Arial"/>
              </a:rPr>
              <a:t>гда н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-20" dirty="0" smtClean="0">
                <a:latin typeface="Arial"/>
                <a:cs typeface="Arial"/>
              </a:rPr>
              <a:t>п</a:t>
            </a:r>
            <a:r>
              <a:rPr sz="2400" spc="-5" dirty="0" smtClean="0">
                <a:latin typeface="Arial"/>
                <a:cs typeface="Arial"/>
              </a:rPr>
              <a:t>рав</a:t>
            </a:r>
            <a:r>
              <a:rPr sz="2400" spc="0" dirty="0" smtClean="0">
                <a:latin typeface="Arial"/>
                <a:cs typeface="Arial"/>
              </a:rPr>
              <a:t>л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0" dirty="0" smtClean="0">
                <a:latin typeface="Arial"/>
                <a:cs typeface="Arial"/>
              </a:rPr>
              <a:t>а</a:t>
            </a:r>
            <a:r>
              <a:rPr sz="2400" spc="40" dirty="0" smtClean="0">
                <a:latin typeface="Arial"/>
                <a:cs typeface="Arial"/>
              </a:rPr>
              <a:t> 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0" dirty="0" smtClean="0">
                <a:latin typeface="Arial"/>
                <a:cs typeface="Arial"/>
              </a:rPr>
              <a:t>а </a:t>
            </a:r>
            <a:r>
              <a:rPr sz="2400" b="1" i="1" spc="-5" dirty="0" smtClean="0">
                <a:solidFill>
                  <a:srgbClr val="C00000"/>
                </a:solidFill>
                <a:latin typeface="Arial"/>
                <a:cs typeface="Arial"/>
              </a:rPr>
              <a:t>с</a:t>
            </a:r>
            <a:r>
              <a:rPr sz="2400" b="1" i="1" spc="-20" dirty="0" smtClean="0">
                <a:solidFill>
                  <a:srgbClr val="C00000"/>
                </a:solidFill>
                <a:latin typeface="Arial"/>
                <a:cs typeface="Arial"/>
              </a:rPr>
              <a:t>о</a:t>
            </a:r>
            <a:r>
              <a:rPr sz="2400" b="1" i="1" spc="-5" dirty="0" smtClean="0">
                <a:solidFill>
                  <a:srgbClr val="C00000"/>
                </a:solidFill>
                <a:latin typeface="Arial"/>
                <a:cs typeface="Arial"/>
              </a:rPr>
              <a:t>з</a:t>
            </a:r>
            <a:r>
              <a:rPr sz="2400" b="1" i="1" spc="0" dirty="0" smtClean="0">
                <a:solidFill>
                  <a:srgbClr val="C00000"/>
                </a:solidFill>
                <a:latin typeface="Arial"/>
                <a:cs typeface="Arial"/>
              </a:rPr>
              <a:t>д</a:t>
            </a:r>
            <a:r>
              <a:rPr sz="2400" b="1" i="1" spc="-5" dirty="0" smtClean="0">
                <a:solidFill>
                  <a:srgbClr val="C00000"/>
                </a:solidFill>
                <a:latin typeface="Arial"/>
                <a:cs typeface="Arial"/>
              </a:rPr>
              <a:t>а</a:t>
            </a:r>
            <a:r>
              <a:rPr sz="2400" b="1" i="1" spc="0" dirty="0" smtClean="0">
                <a:solidFill>
                  <a:srgbClr val="C00000"/>
                </a:solidFill>
                <a:latin typeface="Arial"/>
                <a:cs typeface="Arial"/>
              </a:rPr>
              <a:t>н</a:t>
            </a:r>
            <a:r>
              <a:rPr sz="2400" b="1" i="1" spc="-20" dirty="0" smtClean="0">
                <a:solidFill>
                  <a:srgbClr val="C00000"/>
                </a:solidFill>
                <a:latin typeface="Arial"/>
                <a:cs typeface="Arial"/>
              </a:rPr>
              <a:t>и</a:t>
            </a:r>
            <a:r>
              <a:rPr sz="2400" b="1" i="1" spc="0" dirty="0" smtClean="0">
                <a:solidFill>
                  <a:srgbClr val="C00000"/>
                </a:solidFill>
                <a:latin typeface="Arial"/>
                <a:cs typeface="Arial"/>
              </a:rPr>
              <a:t>е </a:t>
            </a:r>
            <a:r>
              <a:rPr sz="2400" b="1" i="1" spc="-20" dirty="0" smtClean="0">
                <a:solidFill>
                  <a:srgbClr val="C00000"/>
                </a:solidFill>
                <a:latin typeface="Arial"/>
                <a:cs typeface="Arial"/>
              </a:rPr>
              <a:t>ко</a:t>
            </a:r>
            <a:r>
              <a:rPr sz="2400" b="1" i="1" spc="0" dirty="0" smtClean="0">
                <a:solidFill>
                  <a:srgbClr val="C00000"/>
                </a:solidFill>
                <a:latin typeface="Arial"/>
                <a:cs typeface="Arial"/>
              </a:rPr>
              <a:t>н</a:t>
            </a:r>
            <a:r>
              <a:rPr sz="2400" b="1" i="1" spc="-25" dirty="0" smtClean="0">
                <a:solidFill>
                  <a:srgbClr val="C00000"/>
                </a:solidFill>
                <a:latin typeface="Arial"/>
                <a:cs typeface="Arial"/>
              </a:rPr>
              <a:t>к</a:t>
            </a:r>
            <a:r>
              <a:rPr sz="2400" b="1" i="1" spc="-20" dirty="0" smtClean="0">
                <a:solidFill>
                  <a:srgbClr val="C00000"/>
                </a:solidFill>
                <a:latin typeface="Arial"/>
                <a:cs typeface="Arial"/>
              </a:rPr>
              <a:t>р</a:t>
            </a:r>
            <a:r>
              <a:rPr sz="2400" b="1" i="1" spc="-5" dirty="0" smtClean="0">
                <a:solidFill>
                  <a:srgbClr val="C00000"/>
                </a:solidFill>
                <a:latin typeface="Arial"/>
                <a:cs typeface="Arial"/>
              </a:rPr>
              <a:t>е</a:t>
            </a:r>
            <a:r>
              <a:rPr sz="2400" b="1" i="1" spc="0" dirty="0" smtClean="0">
                <a:solidFill>
                  <a:srgbClr val="C00000"/>
                </a:solidFill>
                <a:latin typeface="Arial"/>
                <a:cs typeface="Arial"/>
              </a:rPr>
              <a:t>тн</a:t>
            </a:r>
            <a:r>
              <a:rPr sz="2400" b="1" i="1" spc="-20" dirty="0" smtClean="0">
                <a:solidFill>
                  <a:srgbClr val="C00000"/>
                </a:solidFill>
                <a:latin typeface="Arial"/>
                <a:cs typeface="Arial"/>
              </a:rPr>
              <a:t>о</a:t>
            </a:r>
            <a:r>
              <a:rPr sz="2400" b="1" i="1" spc="-15" dirty="0" smtClean="0">
                <a:solidFill>
                  <a:srgbClr val="C00000"/>
                </a:solidFill>
                <a:latin typeface="Arial"/>
                <a:cs typeface="Arial"/>
              </a:rPr>
              <a:t>го </a:t>
            </a:r>
            <a:r>
              <a:rPr sz="2400" b="1" i="1" spc="-20" dirty="0" smtClean="0">
                <a:solidFill>
                  <a:srgbClr val="C00000"/>
                </a:solidFill>
                <a:latin typeface="Arial"/>
                <a:cs typeface="Arial"/>
              </a:rPr>
              <a:t>п</a:t>
            </a:r>
            <a:r>
              <a:rPr sz="2400" b="1" i="1" spc="-5" dirty="0" smtClean="0">
                <a:solidFill>
                  <a:srgbClr val="C00000"/>
                </a:solidFill>
                <a:latin typeface="Arial"/>
                <a:cs typeface="Arial"/>
              </a:rPr>
              <a:t>е</a:t>
            </a:r>
            <a:r>
              <a:rPr sz="2400" b="1" i="1" spc="0" dirty="0" smtClean="0">
                <a:solidFill>
                  <a:srgbClr val="C00000"/>
                </a:solidFill>
                <a:latin typeface="Arial"/>
                <a:cs typeface="Arial"/>
              </a:rPr>
              <a:t>д</a:t>
            </a:r>
            <a:r>
              <a:rPr sz="2400" b="1" i="1" spc="-5" dirty="0" smtClean="0">
                <a:solidFill>
                  <a:srgbClr val="C00000"/>
                </a:solidFill>
                <a:latin typeface="Arial"/>
                <a:cs typeface="Arial"/>
              </a:rPr>
              <a:t>а</a:t>
            </a:r>
            <a:r>
              <a:rPr sz="2400" b="1" i="1" spc="-15" dirty="0" smtClean="0">
                <a:solidFill>
                  <a:srgbClr val="C00000"/>
                </a:solidFill>
                <a:latin typeface="Arial"/>
                <a:cs typeface="Arial"/>
              </a:rPr>
              <a:t>г</a:t>
            </a:r>
            <a:r>
              <a:rPr sz="2400" b="1" i="1" spc="-20" dirty="0" smtClean="0">
                <a:solidFill>
                  <a:srgbClr val="C00000"/>
                </a:solidFill>
                <a:latin typeface="Arial"/>
                <a:cs typeface="Arial"/>
              </a:rPr>
              <a:t>о</a:t>
            </a:r>
            <a:r>
              <a:rPr sz="2400" b="1" i="1" spc="-15" dirty="0" smtClean="0">
                <a:solidFill>
                  <a:srgbClr val="C00000"/>
                </a:solidFill>
                <a:latin typeface="Arial"/>
                <a:cs typeface="Arial"/>
              </a:rPr>
              <a:t>г</a:t>
            </a:r>
            <a:r>
              <a:rPr sz="2400" b="1" i="1" spc="-20" dirty="0" smtClean="0">
                <a:solidFill>
                  <a:srgbClr val="C00000"/>
                </a:solidFill>
                <a:latin typeface="Arial"/>
                <a:cs typeface="Arial"/>
              </a:rPr>
              <a:t>и</a:t>
            </a:r>
            <a:r>
              <a:rPr sz="2400" b="1" i="1" spc="0" dirty="0" smtClean="0">
                <a:solidFill>
                  <a:srgbClr val="C00000"/>
                </a:solidFill>
                <a:latin typeface="Arial"/>
                <a:cs typeface="Arial"/>
              </a:rPr>
              <a:t>ч</a:t>
            </a:r>
            <a:r>
              <a:rPr sz="2400" b="1" i="1" spc="-5" dirty="0" smtClean="0">
                <a:solidFill>
                  <a:srgbClr val="C00000"/>
                </a:solidFill>
                <a:latin typeface="Arial"/>
                <a:cs typeface="Arial"/>
              </a:rPr>
              <a:t>ес</a:t>
            </a:r>
            <a:r>
              <a:rPr sz="2400" b="1" i="1" spc="-20" dirty="0" smtClean="0">
                <a:solidFill>
                  <a:srgbClr val="C00000"/>
                </a:solidFill>
                <a:latin typeface="Arial"/>
                <a:cs typeface="Arial"/>
              </a:rPr>
              <a:t>ко</a:t>
            </a:r>
            <a:r>
              <a:rPr sz="2400" b="1" i="1" spc="-15" dirty="0" smtClean="0">
                <a:solidFill>
                  <a:srgbClr val="C00000"/>
                </a:solidFill>
                <a:latin typeface="Arial"/>
                <a:cs typeface="Arial"/>
              </a:rPr>
              <a:t>го</a:t>
            </a:r>
            <a:r>
              <a:rPr sz="2400" b="1" i="1" spc="-10" dirty="0" smtClean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400" b="1" i="1" spc="-20" dirty="0" smtClean="0">
                <a:solidFill>
                  <a:srgbClr val="C00000"/>
                </a:solidFill>
                <a:latin typeface="Arial"/>
                <a:cs typeface="Arial"/>
              </a:rPr>
              <a:t>про</a:t>
            </a:r>
            <a:r>
              <a:rPr sz="2400" b="1" i="1" spc="0" dirty="0" smtClean="0">
                <a:solidFill>
                  <a:srgbClr val="C00000"/>
                </a:solidFill>
                <a:latin typeface="Arial"/>
                <a:cs typeface="Arial"/>
              </a:rPr>
              <a:t>д</a:t>
            </a:r>
            <a:r>
              <a:rPr sz="2400" b="1" i="1" spc="-5" dirty="0" smtClean="0">
                <a:solidFill>
                  <a:srgbClr val="C00000"/>
                </a:solidFill>
                <a:latin typeface="Arial"/>
                <a:cs typeface="Arial"/>
              </a:rPr>
              <a:t>у</a:t>
            </a:r>
            <a:r>
              <a:rPr sz="2400" b="1" i="1" spc="-20" dirty="0" smtClean="0">
                <a:solidFill>
                  <a:srgbClr val="C00000"/>
                </a:solidFill>
                <a:latin typeface="Arial"/>
                <a:cs typeface="Arial"/>
              </a:rPr>
              <a:t>к</a:t>
            </a:r>
            <a:r>
              <a:rPr sz="2400" b="1" i="1" spc="0" dirty="0" smtClean="0">
                <a:solidFill>
                  <a:srgbClr val="C00000"/>
                </a:solidFill>
                <a:latin typeface="Arial"/>
                <a:cs typeface="Arial"/>
              </a:rPr>
              <a:t>т</a:t>
            </a:r>
            <a:r>
              <a:rPr sz="2400" b="1" i="1" spc="-5" dirty="0" smtClean="0">
                <a:solidFill>
                  <a:srgbClr val="C00000"/>
                </a:solidFill>
                <a:latin typeface="Arial"/>
                <a:cs typeface="Arial"/>
              </a:rPr>
              <a:t>а</a:t>
            </a:r>
            <a:r>
              <a:rPr sz="2400" spc="0" dirty="0" smtClean="0">
                <a:latin typeface="Arial"/>
                <a:cs typeface="Arial"/>
              </a:rPr>
              <a:t>:</a:t>
            </a:r>
            <a:r>
              <a:rPr sz="2400" spc="-5" dirty="0" smtClean="0">
                <a:latin typeface="Arial"/>
                <a:cs typeface="Arial"/>
              </a:rPr>
              <a:t> ав</a:t>
            </a:r>
            <a:r>
              <a:rPr sz="2400" spc="0" dirty="0" smtClean="0">
                <a:latin typeface="Arial"/>
                <a:cs typeface="Arial"/>
              </a:rPr>
              <a:t>т</a:t>
            </a:r>
            <a:r>
              <a:rPr sz="2400" spc="-5" dirty="0" smtClean="0">
                <a:latin typeface="Arial"/>
                <a:cs typeface="Arial"/>
              </a:rPr>
              <a:t>ор</a:t>
            </a:r>
            <a:r>
              <a:rPr sz="2400" spc="-15" dirty="0" smtClean="0">
                <a:latin typeface="Arial"/>
                <a:cs typeface="Arial"/>
              </a:rPr>
              <a:t>с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-15" dirty="0" smtClean="0">
                <a:latin typeface="Arial"/>
                <a:cs typeface="Arial"/>
              </a:rPr>
              <a:t>й</a:t>
            </a:r>
            <a:r>
              <a:rPr sz="2400" spc="5" dirty="0" smtClean="0">
                <a:latin typeface="Arial"/>
                <a:cs typeface="Arial"/>
              </a:rPr>
              <a:t> </a:t>
            </a:r>
            <a:r>
              <a:rPr sz="2400" spc="-15" dirty="0" smtClean="0">
                <a:latin typeface="Arial"/>
                <a:cs typeface="Arial"/>
              </a:rPr>
              <a:t>или</a:t>
            </a:r>
            <a:r>
              <a:rPr sz="2400" spc="-20" dirty="0" smtClean="0">
                <a:latin typeface="Arial"/>
                <a:cs typeface="Arial"/>
              </a:rPr>
              <a:t> 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0" dirty="0" smtClean="0">
                <a:latin typeface="Arial"/>
                <a:cs typeface="Arial"/>
              </a:rPr>
              <a:t>д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-20" dirty="0" smtClean="0">
                <a:latin typeface="Arial"/>
                <a:cs typeface="Arial"/>
              </a:rPr>
              <a:t>п</a:t>
            </a:r>
            <a:r>
              <a:rPr sz="2400" spc="0" dirty="0" smtClean="0">
                <a:latin typeface="Arial"/>
                <a:cs typeface="Arial"/>
              </a:rPr>
              <a:t>т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5" dirty="0" smtClean="0">
                <a:latin typeface="Arial"/>
                <a:cs typeface="Arial"/>
              </a:rPr>
              <a:t>рова</a:t>
            </a:r>
            <a:r>
              <a:rPr sz="2400" spc="-10" dirty="0" smtClean="0">
                <a:latin typeface="Arial"/>
                <a:cs typeface="Arial"/>
              </a:rPr>
              <a:t>нн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-15" dirty="0" smtClean="0">
                <a:latin typeface="Arial"/>
                <a:cs typeface="Arial"/>
              </a:rPr>
              <a:t>й</a:t>
            </a:r>
            <a:r>
              <a:rPr sz="2400" spc="-10" dirty="0" smtClean="0">
                <a:latin typeface="Arial"/>
                <a:cs typeface="Arial"/>
              </a:rPr>
              <a:t> </a:t>
            </a:r>
            <a:r>
              <a:rPr sz="2400" spc="-20" dirty="0" smtClean="0">
                <a:latin typeface="Arial"/>
                <a:cs typeface="Arial"/>
              </a:rPr>
              <a:t>п</a:t>
            </a:r>
            <a:r>
              <a:rPr sz="2400" spc="-5" dirty="0" smtClean="0">
                <a:latin typeface="Arial"/>
                <a:cs typeface="Arial"/>
              </a:rPr>
              <a:t>ро</a:t>
            </a:r>
            <a:r>
              <a:rPr sz="2400" spc="-10" dirty="0" smtClean="0">
                <a:latin typeface="Arial"/>
                <a:cs typeface="Arial"/>
              </a:rPr>
              <a:t>г</a:t>
            </a:r>
            <a:r>
              <a:rPr sz="2400" spc="-5" dirty="0" smtClean="0">
                <a:latin typeface="Arial"/>
                <a:cs typeface="Arial"/>
              </a:rPr>
              <a:t>ра</a:t>
            </a:r>
            <a:r>
              <a:rPr sz="2400" spc="-15" dirty="0" smtClean="0">
                <a:latin typeface="Arial"/>
                <a:cs typeface="Arial"/>
              </a:rPr>
              <a:t>мм</a:t>
            </a:r>
            <a:r>
              <a:rPr sz="2400" spc="-20" dirty="0" smtClean="0">
                <a:latin typeface="Arial"/>
                <a:cs typeface="Arial"/>
              </a:rPr>
              <a:t>ы,</a:t>
            </a:r>
            <a:r>
              <a:rPr sz="2400" spc="-5" dirty="0" smtClean="0">
                <a:latin typeface="Arial"/>
                <a:cs typeface="Arial"/>
              </a:rPr>
              <a:t> </a:t>
            </a:r>
            <a:r>
              <a:rPr sz="2400" spc="0" dirty="0" smtClean="0">
                <a:latin typeface="Arial"/>
                <a:cs typeface="Arial"/>
              </a:rPr>
              <a:t>д</a:t>
            </a:r>
            <a:r>
              <a:rPr sz="2400" spc="-15" dirty="0" smtClean="0">
                <a:latin typeface="Arial"/>
                <a:cs typeface="Arial"/>
              </a:rPr>
              <a:t>ид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0" dirty="0" smtClean="0">
                <a:latin typeface="Arial"/>
                <a:cs typeface="Arial"/>
              </a:rPr>
              <a:t>т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20" dirty="0" smtClean="0">
                <a:latin typeface="Arial"/>
                <a:cs typeface="Arial"/>
              </a:rPr>
              <a:t>ч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5" dirty="0" smtClean="0">
                <a:latin typeface="Arial"/>
                <a:cs typeface="Arial"/>
              </a:rPr>
              <a:t>с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-10" dirty="0" smtClean="0">
                <a:latin typeface="Arial"/>
                <a:cs typeface="Arial"/>
              </a:rPr>
              <a:t>го</a:t>
            </a:r>
            <a:r>
              <a:rPr sz="2400" spc="-25" dirty="0" smtClean="0">
                <a:latin typeface="Arial"/>
                <a:cs typeface="Arial"/>
              </a:rPr>
              <a:t> </a:t>
            </a:r>
            <a:r>
              <a:rPr sz="2400" spc="-15" dirty="0" smtClean="0">
                <a:latin typeface="Arial"/>
                <a:cs typeface="Arial"/>
              </a:rPr>
              <a:t>м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0" dirty="0" smtClean="0">
                <a:latin typeface="Arial"/>
                <a:cs typeface="Arial"/>
              </a:rPr>
              <a:t>т</a:t>
            </a:r>
            <a:r>
              <a:rPr sz="2400" spc="-5" dirty="0" smtClean="0">
                <a:latin typeface="Arial"/>
                <a:cs typeface="Arial"/>
              </a:rPr>
              <a:t>ер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0" dirty="0" smtClean="0">
                <a:latin typeface="Arial"/>
                <a:cs typeface="Arial"/>
              </a:rPr>
              <a:t>л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0" dirty="0" smtClean="0">
                <a:latin typeface="Arial"/>
                <a:cs typeface="Arial"/>
              </a:rPr>
              <a:t>,</a:t>
            </a:r>
            <a:r>
              <a:rPr sz="2400" spc="-5" dirty="0" smtClean="0">
                <a:latin typeface="Arial"/>
                <a:cs typeface="Arial"/>
              </a:rPr>
              <a:t> </a:t>
            </a:r>
            <a:r>
              <a:rPr sz="2400" spc="-15" dirty="0" smtClean="0">
                <a:latin typeface="Arial"/>
                <a:cs typeface="Arial"/>
              </a:rPr>
              <a:t>м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0" dirty="0" smtClean="0">
                <a:latin typeface="Arial"/>
                <a:cs typeface="Arial"/>
              </a:rPr>
              <a:t>т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0" dirty="0" smtClean="0">
                <a:latin typeface="Arial"/>
                <a:cs typeface="Arial"/>
              </a:rPr>
              <a:t>д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20" dirty="0" smtClean="0">
                <a:latin typeface="Arial"/>
                <a:cs typeface="Arial"/>
              </a:rPr>
              <a:t>ч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5" dirty="0" smtClean="0">
                <a:latin typeface="Arial"/>
                <a:cs typeface="Arial"/>
              </a:rPr>
              <a:t>с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-15" dirty="0" smtClean="0">
                <a:latin typeface="Arial"/>
                <a:cs typeface="Arial"/>
              </a:rPr>
              <a:t>их </a:t>
            </a:r>
            <a:r>
              <a:rPr sz="2400" spc="-5" dirty="0" smtClean="0">
                <a:latin typeface="Arial"/>
                <a:cs typeface="Arial"/>
              </a:rPr>
              <a:t>ре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-15" dirty="0" smtClean="0">
                <a:latin typeface="Arial"/>
                <a:cs typeface="Arial"/>
              </a:rPr>
              <a:t>м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0" dirty="0" smtClean="0">
                <a:latin typeface="Arial"/>
                <a:cs typeface="Arial"/>
              </a:rPr>
              <a:t>д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-10" dirty="0" smtClean="0">
                <a:latin typeface="Arial"/>
                <a:cs typeface="Arial"/>
              </a:rPr>
              <a:t>ц</a:t>
            </a:r>
            <a:r>
              <a:rPr sz="2400" spc="-15" dirty="0" smtClean="0">
                <a:latin typeface="Arial"/>
                <a:cs typeface="Arial"/>
              </a:rPr>
              <a:t>ий, 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0" dirty="0" smtClean="0">
                <a:latin typeface="Arial"/>
                <a:cs typeface="Arial"/>
              </a:rPr>
              <a:t>л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0" dirty="0" smtClean="0">
                <a:latin typeface="Arial"/>
                <a:cs typeface="Arial"/>
              </a:rPr>
              <a:t>д</a:t>
            </a:r>
            <a:r>
              <a:rPr sz="2400" spc="-5" dirty="0" smtClean="0">
                <a:latin typeface="Arial"/>
                <a:cs typeface="Arial"/>
              </a:rPr>
              <a:t>ар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0" dirty="0" smtClean="0">
                <a:latin typeface="Arial"/>
                <a:cs typeface="Arial"/>
              </a:rPr>
              <a:t>о-т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5" dirty="0" smtClean="0">
                <a:latin typeface="Arial"/>
                <a:cs typeface="Arial"/>
              </a:rPr>
              <a:t>м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0" dirty="0" smtClean="0">
                <a:latin typeface="Arial"/>
                <a:cs typeface="Arial"/>
              </a:rPr>
              <a:t>т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20" dirty="0" smtClean="0">
                <a:latin typeface="Arial"/>
                <a:cs typeface="Arial"/>
              </a:rPr>
              <a:t>ч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5" dirty="0" smtClean="0">
                <a:latin typeface="Arial"/>
                <a:cs typeface="Arial"/>
              </a:rPr>
              <a:t>с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-10" dirty="0" smtClean="0">
                <a:latin typeface="Arial"/>
                <a:cs typeface="Arial"/>
              </a:rPr>
              <a:t>го </a:t>
            </a:r>
            <a:r>
              <a:rPr sz="2400" spc="-20" dirty="0" smtClean="0">
                <a:latin typeface="Arial"/>
                <a:cs typeface="Arial"/>
              </a:rPr>
              <a:t>п</a:t>
            </a:r>
            <a:r>
              <a:rPr sz="2400" spc="0" dirty="0" smtClean="0">
                <a:latin typeface="Arial"/>
                <a:cs typeface="Arial"/>
              </a:rPr>
              <a:t>л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5" dirty="0" smtClean="0">
                <a:latin typeface="Arial"/>
                <a:cs typeface="Arial"/>
              </a:rPr>
              <a:t>рова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20" dirty="0" smtClean="0">
                <a:latin typeface="Arial"/>
                <a:cs typeface="Arial"/>
              </a:rPr>
              <a:t>я</a:t>
            </a:r>
            <a:r>
              <a:rPr sz="2400" spc="0" dirty="0" smtClean="0">
                <a:latin typeface="Arial"/>
                <a:cs typeface="Arial"/>
              </a:rPr>
              <a:t>,</a:t>
            </a:r>
            <a:r>
              <a:rPr sz="2400" spc="20" dirty="0" smtClean="0">
                <a:latin typeface="Arial"/>
                <a:cs typeface="Arial"/>
              </a:rPr>
              <a:t> 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20" dirty="0" smtClean="0">
                <a:latin typeface="Arial"/>
                <a:cs typeface="Arial"/>
              </a:rPr>
              <a:t> </a:t>
            </a:r>
            <a:r>
              <a:rPr sz="2400" spc="0" dirty="0" smtClean="0">
                <a:latin typeface="Arial"/>
                <a:cs typeface="Arial"/>
              </a:rPr>
              <a:t>т.д.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83673" y="2330195"/>
            <a:ext cx="7010399" cy="318515"/>
          </a:xfrm>
          <a:custGeom>
            <a:avLst/>
            <a:gdLst/>
            <a:ahLst/>
            <a:cxnLst/>
            <a:rect l="l" t="t" r="r" b="b"/>
            <a:pathLst>
              <a:path w="7010399" h="318515">
                <a:moveTo>
                  <a:pt x="0" y="0"/>
                </a:moveTo>
                <a:lnTo>
                  <a:pt x="0" y="318515"/>
                </a:lnTo>
                <a:lnTo>
                  <a:pt x="7010399" y="318515"/>
                </a:lnTo>
                <a:lnTo>
                  <a:pt x="701039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02673" y="2330195"/>
            <a:ext cx="394715" cy="320039"/>
          </a:xfrm>
          <a:custGeom>
            <a:avLst/>
            <a:gdLst/>
            <a:ahLst/>
            <a:cxnLst/>
            <a:rect l="l" t="t" r="r" b="b"/>
            <a:pathLst>
              <a:path w="394715" h="320039">
                <a:moveTo>
                  <a:pt x="394715" y="320039"/>
                </a:moveTo>
                <a:lnTo>
                  <a:pt x="394715" y="0"/>
                </a:lnTo>
                <a:lnTo>
                  <a:pt x="198119" y="0"/>
                </a:lnTo>
                <a:lnTo>
                  <a:pt x="150408" y="4649"/>
                </a:lnTo>
                <a:lnTo>
                  <a:pt x="106936" y="17858"/>
                </a:lnTo>
                <a:lnTo>
                  <a:pt x="69059" y="38514"/>
                </a:lnTo>
                <a:lnTo>
                  <a:pt x="38136" y="65507"/>
                </a:lnTo>
                <a:lnTo>
                  <a:pt x="15525" y="97726"/>
                </a:lnTo>
                <a:lnTo>
                  <a:pt x="2584" y="134060"/>
                </a:lnTo>
                <a:lnTo>
                  <a:pt x="0" y="160019"/>
                </a:lnTo>
                <a:lnTo>
                  <a:pt x="654" y="173146"/>
                </a:lnTo>
                <a:lnTo>
                  <a:pt x="10070" y="210604"/>
                </a:lnTo>
                <a:lnTo>
                  <a:pt x="29609" y="244318"/>
                </a:lnTo>
                <a:lnTo>
                  <a:pt x="57911" y="273176"/>
                </a:lnTo>
                <a:lnTo>
                  <a:pt x="93621" y="296068"/>
                </a:lnTo>
                <a:lnTo>
                  <a:pt x="135379" y="311883"/>
                </a:lnTo>
                <a:lnTo>
                  <a:pt x="181829" y="319509"/>
                </a:lnTo>
                <a:lnTo>
                  <a:pt x="198119" y="320039"/>
                </a:lnTo>
                <a:lnTo>
                  <a:pt x="394715" y="320039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9220" rIns="0" bIns="0" rtlCol="0">
            <a:noAutofit/>
          </a:bodyPr>
          <a:lstStyle/>
          <a:p>
            <a:pPr marL="1476375" marR="12700" indent="-1134110">
              <a:lnSpc>
                <a:spcPts val="3460"/>
              </a:lnSpc>
            </a:pPr>
            <a:r>
              <a:rPr sz="3200" b="1" dirty="0" smtClean="0">
                <a:latin typeface="Arial"/>
                <a:cs typeface="Arial"/>
              </a:rPr>
              <a:t>Ф</a:t>
            </a:r>
            <a:r>
              <a:rPr sz="3200" b="1" spc="-5" dirty="0" smtClean="0">
                <a:latin typeface="Arial"/>
                <a:cs typeface="Arial"/>
              </a:rPr>
              <a:t>ор</a:t>
            </a:r>
            <a:r>
              <a:rPr sz="3200" b="1" spc="5" dirty="0" smtClean="0">
                <a:latin typeface="Arial"/>
                <a:cs typeface="Arial"/>
              </a:rPr>
              <a:t>м</a:t>
            </a:r>
            <a:r>
              <a:rPr sz="3200" b="1" spc="0" dirty="0" smtClean="0">
                <a:latin typeface="Arial"/>
                <a:cs typeface="Arial"/>
              </a:rPr>
              <a:t>ы</a:t>
            </a:r>
            <a:r>
              <a:rPr sz="3200" b="1" spc="-35" dirty="0" smtClean="0">
                <a:latin typeface="Arial"/>
                <a:cs typeface="Arial"/>
              </a:rPr>
              <a:t> </a:t>
            </a:r>
            <a:r>
              <a:rPr sz="3200" b="1" spc="-5" dirty="0" smtClean="0">
                <a:latin typeface="Arial"/>
                <a:cs typeface="Arial"/>
              </a:rPr>
              <a:t>д</a:t>
            </a:r>
            <a:r>
              <a:rPr sz="3200" b="1" spc="-10" dirty="0" smtClean="0">
                <a:latin typeface="Arial"/>
                <a:cs typeface="Arial"/>
              </a:rPr>
              <a:t>е</a:t>
            </a:r>
            <a:r>
              <a:rPr sz="3200" b="1" spc="0" dirty="0" smtClean="0">
                <a:latin typeface="Arial"/>
                <a:cs typeface="Arial"/>
              </a:rPr>
              <a:t>ят</a:t>
            </a:r>
            <a:r>
              <a:rPr sz="3200" b="1" spc="-10" dirty="0" smtClean="0">
                <a:latin typeface="Arial"/>
                <a:cs typeface="Arial"/>
              </a:rPr>
              <a:t>е</a:t>
            </a:r>
            <a:r>
              <a:rPr sz="3200" b="1" spc="0" dirty="0" smtClean="0">
                <a:latin typeface="Arial"/>
                <a:cs typeface="Arial"/>
              </a:rPr>
              <a:t>л</a:t>
            </a:r>
            <a:r>
              <a:rPr sz="3200" b="1" spc="-5" dirty="0" smtClean="0">
                <a:latin typeface="Arial"/>
                <a:cs typeface="Arial"/>
              </a:rPr>
              <a:t>ьно</a:t>
            </a:r>
            <a:r>
              <a:rPr sz="3200" b="1" spc="-10" dirty="0" smtClean="0">
                <a:latin typeface="Arial"/>
                <a:cs typeface="Arial"/>
              </a:rPr>
              <a:t>с</a:t>
            </a:r>
            <a:r>
              <a:rPr sz="3200" b="1" spc="0" dirty="0" smtClean="0">
                <a:latin typeface="Arial"/>
                <a:cs typeface="Arial"/>
              </a:rPr>
              <a:t>ти</a:t>
            </a:r>
            <a:r>
              <a:rPr sz="3200" b="1" spc="-40" dirty="0" smtClean="0">
                <a:latin typeface="Arial"/>
                <a:cs typeface="Arial"/>
              </a:rPr>
              <a:t> </a:t>
            </a:r>
            <a:r>
              <a:rPr sz="3200" b="1" spc="5" dirty="0" smtClean="0">
                <a:latin typeface="Arial"/>
                <a:cs typeface="Arial"/>
              </a:rPr>
              <a:t>м</a:t>
            </a:r>
            <a:r>
              <a:rPr sz="3200" b="1" spc="-10" dirty="0" smtClean="0">
                <a:latin typeface="Arial"/>
                <a:cs typeface="Arial"/>
              </a:rPr>
              <a:t>е</a:t>
            </a:r>
            <a:r>
              <a:rPr sz="3200" b="1" spc="0" dirty="0" smtClean="0">
                <a:latin typeface="Arial"/>
                <a:cs typeface="Arial"/>
              </a:rPr>
              <a:t>т</a:t>
            </a:r>
            <a:r>
              <a:rPr sz="3200" b="1" spc="-5" dirty="0" smtClean="0">
                <a:latin typeface="Arial"/>
                <a:cs typeface="Arial"/>
              </a:rPr>
              <a:t>оди</a:t>
            </a:r>
            <a:r>
              <a:rPr sz="3200" b="1" spc="0" dirty="0" smtClean="0">
                <a:latin typeface="Arial"/>
                <a:cs typeface="Arial"/>
              </a:rPr>
              <a:t>ч</a:t>
            </a:r>
            <a:r>
              <a:rPr sz="3200" b="1" spc="-10" dirty="0" smtClean="0">
                <a:latin typeface="Arial"/>
                <a:cs typeface="Arial"/>
              </a:rPr>
              <a:t>ес</a:t>
            </a:r>
            <a:r>
              <a:rPr sz="3200" b="1" spc="0" dirty="0" smtClean="0">
                <a:latin typeface="Arial"/>
                <a:cs typeface="Arial"/>
              </a:rPr>
              <a:t>к</a:t>
            </a:r>
            <a:r>
              <a:rPr sz="3200" b="1" spc="-5" dirty="0" smtClean="0">
                <a:latin typeface="Arial"/>
                <a:cs typeface="Arial"/>
              </a:rPr>
              <a:t>о</a:t>
            </a:r>
            <a:r>
              <a:rPr sz="3200" b="1" spc="0" dirty="0" smtClean="0">
                <a:latin typeface="Arial"/>
                <a:cs typeface="Arial"/>
              </a:rPr>
              <a:t>й </a:t>
            </a:r>
            <a:r>
              <a:rPr sz="3200" b="1" spc="-10" dirty="0" smtClean="0">
                <a:latin typeface="Arial"/>
                <a:cs typeface="Arial"/>
              </a:rPr>
              <a:t>с</a:t>
            </a:r>
            <a:r>
              <a:rPr sz="3200" b="1" spc="0" dirty="0" smtClean="0">
                <a:latin typeface="Arial"/>
                <a:cs typeface="Arial"/>
              </a:rPr>
              <a:t>л</a:t>
            </a:r>
            <a:r>
              <a:rPr sz="3200" b="1" spc="-10" dirty="0" smtClean="0">
                <a:latin typeface="Arial"/>
                <a:cs typeface="Arial"/>
              </a:rPr>
              <a:t>у</a:t>
            </a:r>
            <a:r>
              <a:rPr sz="3200" b="1" spc="-5" dirty="0" smtClean="0">
                <a:latin typeface="Arial"/>
                <a:cs typeface="Arial"/>
              </a:rPr>
              <a:t>ж</a:t>
            </a:r>
            <a:r>
              <a:rPr sz="3200" b="1" spc="0" dirty="0" smtClean="0">
                <a:latin typeface="Arial"/>
                <a:cs typeface="Arial"/>
              </a:rPr>
              <a:t>бы</a:t>
            </a:r>
            <a:r>
              <a:rPr sz="3200" b="1" spc="-5" dirty="0" smtClean="0">
                <a:latin typeface="Arial"/>
                <a:cs typeface="Arial"/>
              </a:rPr>
              <a:t> </a:t>
            </a:r>
            <a:r>
              <a:rPr sz="3200" b="1" spc="0" dirty="0" smtClean="0">
                <a:latin typeface="Arial"/>
                <a:cs typeface="Arial"/>
              </a:rPr>
              <a:t>(</a:t>
            </a:r>
            <a:r>
              <a:rPr sz="3200" b="1" i="1" spc="-10" dirty="0" smtClean="0">
                <a:latin typeface="Arial"/>
                <a:cs typeface="Arial"/>
              </a:rPr>
              <a:t>т</a:t>
            </a:r>
            <a:r>
              <a:rPr sz="3200" b="1" i="1" spc="0" dirty="0" smtClean="0">
                <a:latin typeface="Arial"/>
                <a:cs typeface="Arial"/>
              </a:rPr>
              <a:t>р</a:t>
            </a:r>
            <a:r>
              <a:rPr sz="3200" b="1" i="1" spc="-10" dirty="0" smtClean="0">
                <a:latin typeface="Arial"/>
                <a:cs typeface="Arial"/>
              </a:rPr>
              <a:t>а</a:t>
            </a:r>
            <a:r>
              <a:rPr sz="3200" b="1" i="1" spc="-5" dirty="0" smtClean="0">
                <a:latin typeface="Arial"/>
                <a:cs typeface="Arial"/>
              </a:rPr>
              <a:t>ди</a:t>
            </a:r>
            <a:r>
              <a:rPr sz="3200" b="1" i="1" spc="-10" dirty="0" smtClean="0">
                <a:latin typeface="Arial"/>
                <a:cs typeface="Arial"/>
              </a:rPr>
              <a:t>ц</a:t>
            </a:r>
            <a:r>
              <a:rPr sz="3200" b="1" i="1" spc="-5" dirty="0" smtClean="0">
                <a:latin typeface="Arial"/>
                <a:cs typeface="Arial"/>
              </a:rPr>
              <a:t>ионны</a:t>
            </a:r>
            <a:r>
              <a:rPr sz="3200" b="1" i="1" spc="-10" dirty="0" smtClean="0">
                <a:latin typeface="Arial"/>
                <a:cs typeface="Arial"/>
              </a:rPr>
              <a:t>е</a:t>
            </a:r>
            <a:r>
              <a:rPr sz="3200" b="1" spc="0" dirty="0" smtClean="0">
                <a:latin typeface="Arial"/>
                <a:cs typeface="Arial"/>
              </a:rPr>
              <a:t>)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91016" y="2747262"/>
            <a:ext cx="7188200" cy="333756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spc="-25" dirty="0" smtClean="0">
                <a:latin typeface="Arial"/>
                <a:cs typeface="Arial"/>
              </a:rPr>
              <a:t>Р</a:t>
            </a:r>
            <a:r>
              <a:rPr sz="2800" spc="-20" dirty="0" smtClean="0">
                <a:latin typeface="Arial"/>
                <a:cs typeface="Arial"/>
              </a:rPr>
              <a:t>а</a:t>
            </a:r>
            <a:r>
              <a:rPr sz="2800" spc="-25" dirty="0" smtClean="0">
                <a:latin typeface="Arial"/>
                <a:cs typeface="Arial"/>
              </a:rPr>
              <a:t>б</a:t>
            </a:r>
            <a:r>
              <a:rPr sz="2800" spc="-15" dirty="0" smtClean="0">
                <a:latin typeface="Arial"/>
                <a:cs typeface="Arial"/>
              </a:rPr>
              <a:t>ота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над е</a:t>
            </a:r>
            <a:r>
              <a:rPr sz="2800" spc="-25" dirty="0" smtClean="0">
                <a:latin typeface="Arial"/>
                <a:cs typeface="Arial"/>
              </a:rPr>
              <a:t>ди</a:t>
            </a:r>
            <a:r>
              <a:rPr sz="2800" spc="-20" dirty="0" smtClean="0">
                <a:latin typeface="Arial"/>
                <a:cs typeface="Arial"/>
              </a:rPr>
              <a:t>ной</a:t>
            </a:r>
            <a:r>
              <a:rPr sz="2800" spc="2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15" dirty="0" smtClean="0">
                <a:latin typeface="Arial"/>
                <a:cs typeface="Arial"/>
              </a:rPr>
              <a:t>ето</a:t>
            </a:r>
            <a:r>
              <a:rPr sz="2800" spc="-25" dirty="0" smtClean="0">
                <a:latin typeface="Arial"/>
                <a:cs typeface="Arial"/>
              </a:rPr>
              <a:t>ди</a:t>
            </a:r>
            <a:r>
              <a:rPr sz="2800" spc="-20" dirty="0" smtClean="0">
                <a:latin typeface="Arial"/>
                <a:cs typeface="Arial"/>
              </a:rPr>
              <a:t>че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кой</a:t>
            </a:r>
            <a:r>
              <a:rPr sz="2800" spc="20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те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й</a:t>
            </a:r>
            <a:r>
              <a:rPr sz="2800" spc="-10" dirty="0" smtClean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</a:pPr>
            <a:endParaRPr sz="650"/>
          </a:p>
          <a:p>
            <a:pPr marL="355600" marR="213995" indent="-342900">
              <a:lnSpc>
                <a:spcPct val="100000"/>
              </a:lnSpc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0" dirty="0" smtClean="0">
                <a:latin typeface="Arial"/>
                <a:cs typeface="Arial"/>
              </a:rPr>
              <a:t>х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15" dirty="0" smtClean="0">
                <a:latin typeface="Arial"/>
                <a:cs typeface="Arial"/>
              </a:rPr>
              <a:t>ого</a:t>
            </a:r>
            <a:r>
              <a:rPr sz="2800" spc="-5" dirty="0" smtClean="0">
                <a:latin typeface="Arial"/>
                <a:cs typeface="Arial"/>
              </a:rPr>
              <a:t>-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15" dirty="0" smtClean="0">
                <a:latin typeface="Arial"/>
                <a:cs typeface="Arial"/>
              </a:rPr>
              <a:t>агог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че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к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6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ро</a:t>
            </a:r>
            <a:r>
              <a:rPr sz="2800" spc="-25" dirty="0" smtClean="0">
                <a:latin typeface="Arial"/>
                <a:cs typeface="Arial"/>
              </a:rPr>
              <a:t>бл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20" dirty="0" smtClean="0">
                <a:latin typeface="Arial"/>
                <a:cs typeface="Arial"/>
              </a:rPr>
              <a:t>н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10" dirty="0" smtClean="0">
                <a:latin typeface="Arial"/>
                <a:cs typeface="Arial"/>
              </a:rPr>
              <a:t> с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25" dirty="0" smtClean="0">
                <a:latin typeface="Arial"/>
                <a:cs typeface="Arial"/>
              </a:rPr>
              <a:t>ми</a:t>
            </a:r>
            <a:r>
              <a:rPr sz="2800" spc="-20" dirty="0" smtClean="0">
                <a:latin typeface="Arial"/>
                <a:cs typeface="Arial"/>
              </a:rPr>
              <a:t>нар</a:t>
            </a:r>
            <a:r>
              <a:rPr sz="2800" spc="-30" dirty="0" smtClean="0">
                <a:latin typeface="Arial"/>
                <a:cs typeface="Arial"/>
              </a:rPr>
              <a:t>ы</a:t>
            </a:r>
            <a:r>
              <a:rPr sz="2800" spc="-10" dirty="0" smtClean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</a:pPr>
            <a:endParaRPr sz="650"/>
          </a:p>
          <a:p>
            <a:pPr marL="355600" marR="460375" indent="-342900">
              <a:lnSpc>
                <a:spcPct val="100000"/>
              </a:lnSpc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spc="-25" dirty="0" smtClean="0">
                <a:latin typeface="Arial"/>
                <a:cs typeface="Arial"/>
              </a:rPr>
              <a:t>Т</a:t>
            </a:r>
            <a:r>
              <a:rPr sz="2800" spc="-15" dirty="0" smtClean="0">
                <a:latin typeface="Arial"/>
                <a:cs typeface="Arial"/>
              </a:rPr>
              <a:t>еорет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че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к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40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и</a:t>
            </a:r>
            <a:r>
              <a:rPr sz="2800" spc="-5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на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20" dirty="0" smtClean="0">
                <a:latin typeface="Arial"/>
                <a:cs typeface="Arial"/>
              </a:rPr>
              <a:t>чн</a:t>
            </a:r>
            <a:r>
              <a:rPr sz="2800" spc="-15" dirty="0" smtClean="0">
                <a:latin typeface="Arial"/>
                <a:cs typeface="Arial"/>
              </a:rPr>
              <a:t>о</a:t>
            </a:r>
            <a:r>
              <a:rPr sz="2800" spc="-5" dirty="0" smtClean="0">
                <a:latin typeface="Arial"/>
                <a:cs typeface="Arial"/>
              </a:rPr>
              <a:t>-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15" dirty="0" smtClean="0">
                <a:latin typeface="Arial"/>
                <a:cs typeface="Arial"/>
              </a:rPr>
              <a:t>ракт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че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к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е конферен</a:t>
            </a:r>
            <a:r>
              <a:rPr sz="2800" spc="-25" dirty="0" smtClean="0">
                <a:latin typeface="Arial"/>
                <a:cs typeface="Arial"/>
              </a:rPr>
              <a:t>ции</a:t>
            </a:r>
            <a:r>
              <a:rPr sz="2800" spc="-10" dirty="0" smtClean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</a:pPr>
            <a:endParaRPr sz="650"/>
          </a:p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15" dirty="0" smtClean="0">
                <a:latin typeface="Arial"/>
                <a:cs typeface="Arial"/>
              </a:rPr>
              <a:t>агог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че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к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50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ч</a:t>
            </a:r>
            <a:r>
              <a:rPr sz="2800" spc="-15" dirty="0" smtClean="0">
                <a:latin typeface="Arial"/>
                <a:cs typeface="Arial"/>
              </a:rPr>
              <a:t>тен</a:t>
            </a:r>
            <a:r>
              <a:rPr sz="2800" spc="-25" dirty="0" smtClean="0">
                <a:latin typeface="Arial"/>
                <a:cs typeface="Arial"/>
              </a:rPr>
              <a:t>ия</a:t>
            </a:r>
            <a:r>
              <a:rPr sz="2800" spc="-10" dirty="0" smtClean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</a:pPr>
            <a:endParaRPr sz="650"/>
          </a:p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ре</a:t>
            </a:r>
            <a:r>
              <a:rPr sz="2800" spc="-25" dirty="0" smtClean="0">
                <a:latin typeface="Arial"/>
                <a:cs typeface="Arial"/>
              </a:rPr>
              <a:t>дм</a:t>
            </a:r>
            <a:r>
              <a:rPr sz="2800" spc="-15" dirty="0" smtClean="0">
                <a:latin typeface="Arial"/>
                <a:cs typeface="Arial"/>
              </a:rPr>
              <a:t>етно</a:t>
            </a:r>
            <a:r>
              <a:rPr sz="2800" spc="-5" dirty="0" smtClean="0">
                <a:latin typeface="Arial"/>
                <a:cs typeface="Arial"/>
              </a:rPr>
              <a:t>-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15" dirty="0" smtClean="0">
                <a:latin typeface="Arial"/>
                <a:cs typeface="Arial"/>
              </a:rPr>
              <a:t>ето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10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че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к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60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б</a:t>
            </a:r>
            <a:r>
              <a:rPr sz="2800" spc="-20" dirty="0" smtClean="0">
                <a:latin typeface="Arial"/>
                <a:cs typeface="Arial"/>
              </a:rPr>
              <a:t>ъе</a:t>
            </a:r>
            <a:r>
              <a:rPr sz="2800" spc="-25" dirty="0" smtClean="0">
                <a:latin typeface="Arial"/>
                <a:cs typeface="Arial"/>
              </a:rPr>
              <a:t>ди</a:t>
            </a:r>
            <a:r>
              <a:rPr sz="2800" spc="-20" dirty="0" smtClean="0">
                <a:latin typeface="Arial"/>
                <a:cs typeface="Arial"/>
              </a:rPr>
              <a:t>нен</a:t>
            </a:r>
            <a:r>
              <a:rPr sz="2800" spc="-25" dirty="0" smtClean="0">
                <a:latin typeface="Arial"/>
                <a:cs typeface="Arial"/>
              </a:rPr>
              <a:t>ия</a:t>
            </a:r>
            <a:r>
              <a:rPr sz="2800" spc="-10" dirty="0" smtClean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83673" y="2330195"/>
            <a:ext cx="7010399" cy="318515"/>
          </a:xfrm>
          <a:custGeom>
            <a:avLst/>
            <a:gdLst/>
            <a:ahLst/>
            <a:cxnLst/>
            <a:rect l="l" t="t" r="r" b="b"/>
            <a:pathLst>
              <a:path w="7010399" h="318515">
                <a:moveTo>
                  <a:pt x="0" y="0"/>
                </a:moveTo>
                <a:lnTo>
                  <a:pt x="0" y="318515"/>
                </a:lnTo>
                <a:lnTo>
                  <a:pt x="7010399" y="318515"/>
                </a:lnTo>
                <a:lnTo>
                  <a:pt x="701039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02673" y="2330195"/>
            <a:ext cx="394715" cy="320039"/>
          </a:xfrm>
          <a:custGeom>
            <a:avLst/>
            <a:gdLst/>
            <a:ahLst/>
            <a:cxnLst/>
            <a:rect l="l" t="t" r="r" b="b"/>
            <a:pathLst>
              <a:path w="394715" h="320039">
                <a:moveTo>
                  <a:pt x="394715" y="320039"/>
                </a:moveTo>
                <a:lnTo>
                  <a:pt x="394715" y="0"/>
                </a:lnTo>
                <a:lnTo>
                  <a:pt x="198119" y="0"/>
                </a:lnTo>
                <a:lnTo>
                  <a:pt x="150408" y="4649"/>
                </a:lnTo>
                <a:lnTo>
                  <a:pt x="106936" y="17858"/>
                </a:lnTo>
                <a:lnTo>
                  <a:pt x="69059" y="38514"/>
                </a:lnTo>
                <a:lnTo>
                  <a:pt x="38136" y="65507"/>
                </a:lnTo>
                <a:lnTo>
                  <a:pt x="15525" y="97726"/>
                </a:lnTo>
                <a:lnTo>
                  <a:pt x="2584" y="134060"/>
                </a:lnTo>
                <a:lnTo>
                  <a:pt x="0" y="160019"/>
                </a:lnTo>
                <a:lnTo>
                  <a:pt x="654" y="173146"/>
                </a:lnTo>
                <a:lnTo>
                  <a:pt x="10070" y="210604"/>
                </a:lnTo>
                <a:lnTo>
                  <a:pt x="29609" y="244318"/>
                </a:lnTo>
                <a:lnTo>
                  <a:pt x="57911" y="273176"/>
                </a:lnTo>
                <a:lnTo>
                  <a:pt x="93621" y="296068"/>
                </a:lnTo>
                <a:lnTo>
                  <a:pt x="135379" y="311883"/>
                </a:lnTo>
                <a:lnTo>
                  <a:pt x="181829" y="319509"/>
                </a:lnTo>
                <a:lnTo>
                  <a:pt x="198119" y="320039"/>
                </a:lnTo>
                <a:lnTo>
                  <a:pt x="394715" y="320039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47650" marR="12700" indent="-635">
              <a:lnSpc>
                <a:spcPts val="3890"/>
              </a:lnSpc>
            </a:pPr>
            <a:r>
              <a:rPr sz="3600" b="1" dirty="0" smtClean="0">
                <a:latin typeface="Arial"/>
                <a:cs typeface="Arial"/>
              </a:rPr>
              <a:t>Д</a:t>
            </a:r>
            <a:r>
              <a:rPr sz="3600" b="1" spc="-30" dirty="0" smtClean="0">
                <a:latin typeface="Arial"/>
                <a:cs typeface="Arial"/>
              </a:rPr>
              <a:t>о</a:t>
            </a:r>
            <a:r>
              <a:rPr sz="3600" b="1" spc="-5" dirty="0" smtClean="0">
                <a:latin typeface="Arial"/>
                <a:cs typeface="Arial"/>
              </a:rPr>
              <a:t>к</a:t>
            </a:r>
            <a:r>
              <a:rPr sz="3600" b="1" spc="0" dirty="0" smtClean="0">
                <a:latin typeface="Arial"/>
                <a:cs typeface="Arial"/>
              </a:rPr>
              <a:t>у</a:t>
            </a:r>
            <a:r>
              <a:rPr sz="3600" b="1" spc="-30" dirty="0" smtClean="0">
                <a:latin typeface="Arial"/>
                <a:cs typeface="Arial"/>
              </a:rPr>
              <a:t>ме</a:t>
            </a:r>
            <a:r>
              <a:rPr sz="3600" b="1" spc="-5" dirty="0" smtClean="0">
                <a:latin typeface="Arial"/>
                <a:cs typeface="Arial"/>
              </a:rPr>
              <a:t>н</a:t>
            </a:r>
            <a:r>
              <a:rPr sz="3600" b="1" spc="-20" dirty="0" smtClean="0">
                <a:latin typeface="Arial"/>
                <a:cs typeface="Arial"/>
              </a:rPr>
              <a:t>та</a:t>
            </a:r>
            <a:r>
              <a:rPr sz="3600" b="1" spc="-30" dirty="0" smtClean="0">
                <a:latin typeface="Arial"/>
                <a:cs typeface="Arial"/>
              </a:rPr>
              <a:t>ц</a:t>
            </a:r>
            <a:r>
              <a:rPr sz="3600" b="1" spc="-35" dirty="0" smtClean="0">
                <a:latin typeface="Arial"/>
                <a:cs typeface="Arial"/>
              </a:rPr>
              <a:t>и</a:t>
            </a:r>
            <a:r>
              <a:rPr sz="3600" b="1" spc="0" dirty="0" smtClean="0">
                <a:latin typeface="Arial"/>
                <a:cs typeface="Arial"/>
              </a:rPr>
              <a:t>я</a:t>
            </a:r>
            <a:r>
              <a:rPr sz="3600" b="1" spc="-5" dirty="0" smtClean="0">
                <a:latin typeface="Arial"/>
                <a:cs typeface="Arial"/>
              </a:rPr>
              <a:t> </a:t>
            </a:r>
            <a:r>
              <a:rPr sz="3600" b="1" spc="-20" dirty="0" smtClean="0">
                <a:latin typeface="Arial"/>
                <a:cs typeface="Arial"/>
              </a:rPr>
              <a:t>т</a:t>
            </a:r>
            <a:r>
              <a:rPr sz="3600" b="1" spc="-30" dirty="0" smtClean="0">
                <a:latin typeface="Arial"/>
                <a:cs typeface="Arial"/>
              </a:rPr>
              <a:t>ворч</a:t>
            </a:r>
            <a:r>
              <a:rPr sz="3600" b="1" spc="0" dirty="0" smtClean="0">
                <a:latin typeface="Arial"/>
                <a:cs typeface="Arial"/>
              </a:rPr>
              <a:t>ес</a:t>
            </a:r>
            <a:r>
              <a:rPr sz="3600" b="1" spc="-5" dirty="0" smtClean="0">
                <a:latin typeface="Arial"/>
                <a:cs typeface="Arial"/>
              </a:rPr>
              <a:t>к</a:t>
            </a:r>
            <a:r>
              <a:rPr sz="3600" b="1" spc="-30" dirty="0" smtClean="0">
                <a:latin typeface="Arial"/>
                <a:cs typeface="Arial"/>
              </a:rPr>
              <a:t>о</a:t>
            </a:r>
            <a:r>
              <a:rPr sz="3600" b="1" spc="-25" dirty="0" smtClean="0">
                <a:latin typeface="Arial"/>
                <a:cs typeface="Arial"/>
              </a:rPr>
              <a:t>й</a:t>
            </a:r>
            <a:r>
              <a:rPr sz="3600" b="1" spc="-15" dirty="0" smtClean="0">
                <a:latin typeface="Arial"/>
                <a:cs typeface="Arial"/>
              </a:rPr>
              <a:t> г</a:t>
            </a:r>
            <a:r>
              <a:rPr sz="3600" b="1" spc="-30" dirty="0" smtClean="0">
                <a:latin typeface="Arial"/>
                <a:cs typeface="Arial"/>
              </a:rPr>
              <a:t>р</a:t>
            </a:r>
            <a:r>
              <a:rPr sz="3600" b="1" spc="0" dirty="0" smtClean="0">
                <a:latin typeface="Arial"/>
                <a:cs typeface="Arial"/>
              </a:rPr>
              <a:t>у</a:t>
            </a:r>
            <a:r>
              <a:rPr sz="3600" b="1" spc="-5" dirty="0" smtClean="0">
                <a:latin typeface="Arial"/>
                <a:cs typeface="Arial"/>
              </a:rPr>
              <a:t>ппы</a:t>
            </a:r>
            <a:r>
              <a:rPr sz="3600" b="1" spc="0" dirty="0" smtClean="0">
                <a:latin typeface="Arial"/>
                <a:cs typeface="Arial"/>
              </a:rPr>
              <a:t>:</a:t>
            </a:r>
            <a:endParaRPr sz="3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91016" y="3259326"/>
            <a:ext cx="7261225" cy="28257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20" dirty="0" smtClean="0">
                <a:latin typeface="Arial"/>
                <a:cs typeface="Arial"/>
              </a:rPr>
              <a:t>ожен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30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5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твор</a:t>
            </a:r>
            <a:r>
              <a:rPr sz="2800" spc="-20" dirty="0" smtClean="0">
                <a:latin typeface="Arial"/>
                <a:cs typeface="Arial"/>
              </a:rPr>
              <a:t>че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кой</a:t>
            </a:r>
            <a:r>
              <a:rPr sz="2800" spc="20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гр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25" dirty="0" smtClean="0">
                <a:latin typeface="Arial"/>
                <a:cs typeface="Arial"/>
              </a:rPr>
              <a:t>пп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10" dirty="0" smtClean="0">
                <a:latin typeface="Arial"/>
                <a:cs typeface="Arial"/>
              </a:rPr>
              <a:t>;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</a:pPr>
            <a:endParaRPr sz="650"/>
          </a:p>
          <a:p>
            <a:pPr marL="355600" marR="179070" indent="-342900">
              <a:lnSpc>
                <a:spcPct val="100000"/>
              </a:lnSpc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р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каз</a:t>
            </a:r>
            <a:r>
              <a:rPr sz="2800" spc="10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5" dirty="0" smtClean="0">
                <a:latin typeface="Arial"/>
                <a:cs typeface="Arial"/>
              </a:rPr>
              <a:t> 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оз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20" dirty="0" smtClean="0">
                <a:latin typeface="Arial"/>
                <a:cs typeface="Arial"/>
              </a:rPr>
              <a:t>ан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и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твор</a:t>
            </a:r>
            <a:r>
              <a:rPr sz="2800" spc="-20" dirty="0" smtClean="0">
                <a:latin typeface="Arial"/>
                <a:cs typeface="Arial"/>
              </a:rPr>
              <a:t>че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кой</a:t>
            </a:r>
            <a:r>
              <a:rPr sz="2800" spc="20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гр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25" dirty="0" smtClean="0">
                <a:latin typeface="Arial"/>
                <a:cs typeface="Arial"/>
              </a:rPr>
              <a:t>ппы</a:t>
            </a:r>
            <a:r>
              <a:rPr sz="2800" spc="-10" dirty="0" smtClean="0">
                <a:latin typeface="Arial"/>
                <a:cs typeface="Arial"/>
              </a:rPr>
              <a:t> </a:t>
            </a:r>
            <a:r>
              <a:rPr sz="2800" spc="-5" dirty="0" smtClean="0">
                <a:latin typeface="Arial"/>
                <a:cs typeface="Arial"/>
              </a:rPr>
              <a:t>(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15" dirty="0" smtClean="0">
                <a:latin typeface="Arial"/>
                <a:cs typeface="Arial"/>
              </a:rPr>
              <a:t> назна</a:t>
            </a:r>
            <a:r>
              <a:rPr sz="2800" spc="-20" dirty="0" smtClean="0">
                <a:latin typeface="Arial"/>
                <a:cs typeface="Arial"/>
              </a:rPr>
              <a:t>чен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и</a:t>
            </a:r>
            <a:r>
              <a:rPr sz="2800" spc="25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р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15" dirty="0" smtClean="0">
                <a:latin typeface="Arial"/>
                <a:cs typeface="Arial"/>
              </a:rPr>
              <a:t>ково</a:t>
            </a:r>
            <a:r>
              <a:rPr sz="2800" spc="-25" dirty="0" smtClean="0">
                <a:latin typeface="Arial"/>
                <a:cs typeface="Arial"/>
              </a:rPr>
              <a:t>ди</a:t>
            </a:r>
            <a:r>
              <a:rPr sz="2800" spc="-15" dirty="0" smtClean="0">
                <a:latin typeface="Arial"/>
                <a:cs typeface="Arial"/>
              </a:rPr>
              <a:t>те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20" dirty="0" smtClean="0">
                <a:latin typeface="Arial"/>
                <a:cs typeface="Arial"/>
              </a:rPr>
              <a:t>я</a:t>
            </a:r>
            <a:r>
              <a:rPr sz="2800" spc="-5" dirty="0" smtClean="0">
                <a:latin typeface="Arial"/>
                <a:cs typeface="Arial"/>
              </a:rPr>
              <a:t>)</a:t>
            </a:r>
            <a:r>
              <a:rPr sz="2800" spc="-10" dirty="0" smtClean="0">
                <a:latin typeface="Arial"/>
                <a:cs typeface="Arial"/>
              </a:rPr>
              <a:t>;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</a:pPr>
            <a:endParaRPr sz="650"/>
          </a:p>
          <a:p>
            <a:pPr marL="355600" marR="1030605" indent="-342900">
              <a:lnSpc>
                <a:spcPct val="100000"/>
              </a:lnSpc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spc="-25" dirty="0" smtClean="0">
                <a:latin typeface="Arial"/>
                <a:cs typeface="Arial"/>
              </a:rPr>
              <a:t>Пл</a:t>
            </a:r>
            <a:r>
              <a:rPr sz="2800" spc="-20" dirty="0" smtClean="0">
                <a:latin typeface="Arial"/>
                <a:cs typeface="Arial"/>
              </a:rPr>
              <a:t>ан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ра</a:t>
            </a:r>
            <a:r>
              <a:rPr sz="2800" spc="-25" dirty="0" smtClean="0">
                <a:latin typeface="Arial"/>
                <a:cs typeface="Arial"/>
              </a:rPr>
              <a:t>б</a:t>
            </a:r>
            <a:r>
              <a:rPr sz="2800" spc="-20" dirty="0" smtClean="0">
                <a:latin typeface="Arial"/>
                <a:cs typeface="Arial"/>
              </a:rPr>
              <a:t>оты</a:t>
            </a:r>
            <a:r>
              <a:rPr sz="2800" spc="20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твор</a:t>
            </a:r>
            <a:r>
              <a:rPr sz="2800" spc="-20" dirty="0" smtClean="0">
                <a:latin typeface="Arial"/>
                <a:cs typeface="Arial"/>
              </a:rPr>
              <a:t>че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кой</a:t>
            </a:r>
            <a:r>
              <a:rPr sz="2800" spc="10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гр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25" dirty="0" smtClean="0">
                <a:latin typeface="Arial"/>
                <a:cs typeface="Arial"/>
              </a:rPr>
              <a:t>ппы</a:t>
            </a:r>
            <a:r>
              <a:rPr sz="2800" spc="5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на</a:t>
            </a:r>
            <a:r>
              <a:rPr sz="2800" spc="-10" dirty="0" smtClean="0">
                <a:latin typeface="Arial"/>
                <a:cs typeface="Arial"/>
              </a:rPr>
              <a:t> у</a:t>
            </a:r>
            <a:r>
              <a:rPr sz="2800" spc="-20" dirty="0" smtClean="0">
                <a:latin typeface="Arial"/>
                <a:cs typeface="Arial"/>
              </a:rPr>
              <a:t>че</a:t>
            </a:r>
            <a:r>
              <a:rPr sz="2800" spc="-25" dirty="0" smtClean="0">
                <a:latin typeface="Arial"/>
                <a:cs typeface="Arial"/>
              </a:rPr>
              <a:t>б</a:t>
            </a:r>
            <a:r>
              <a:rPr sz="2800" spc="-20" dirty="0" smtClean="0">
                <a:latin typeface="Arial"/>
                <a:cs typeface="Arial"/>
              </a:rPr>
              <a:t>н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20" dirty="0" smtClean="0">
                <a:latin typeface="Arial"/>
                <a:cs typeface="Arial"/>
              </a:rPr>
              <a:t>й</a:t>
            </a:r>
            <a:r>
              <a:rPr sz="2800" spc="20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год</a:t>
            </a:r>
            <a:r>
              <a:rPr sz="2800" spc="-10" dirty="0" smtClean="0">
                <a:latin typeface="Arial"/>
                <a:cs typeface="Arial"/>
              </a:rPr>
              <a:t>;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</a:pPr>
            <a:endParaRPr sz="650"/>
          </a:p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spc="-25" dirty="0" smtClean="0">
                <a:latin typeface="Arial"/>
                <a:cs typeface="Arial"/>
              </a:rPr>
              <a:t>А</a:t>
            </a:r>
            <a:r>
              <a:rPr sz="2800" spc="-20" dirty="0" smtClean="0">
                <a:latin typeface="Arial"/>
                <a:cs typeface="Arial"/>
              </a:rPr>
              <a:t>на</a:t>
            </a:r>
            <a:r>
              <a:rPr sz="2800" spc="-25" dirty="0" smtClean="0">
                <a:latin typeface="Arial"/>
                <a:cs typeface="Arial"/>
              </a:rPr>
              <a:t>ли</a:t>
            </a:r>
            <a:r>
              <a:rPr sz="2800" spc="-15" dirty="0" smtClean="0">
                <a:latin typeface="Arial"/>
                <a:cs typeface="Arial"/>
              </a:rPr>
              <a:t>з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25" dirty="0" smtClean="0">
                <a:latin typeface="Arial"/>
                <a:cs typeface="Arial"/>
              </a:rPr>
              <a:t>я</a:t>
            </a:r>
            <a:r>
              <a:rPr sz="2800" spc="-15" dirty="0" smtClean="0">
                <a:latin typeface="Arial"/>
                <a:cs typeface="Arial"/>
              </a:rPr>
              <a:t>те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20" dirty="0" smtClean="0">
                <a:latin typeface="Arial"/>
                <a:cs typeface="Arial"/>
              </a:rPr>
              <a:t>ьно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ти</a:t>
            </a:r>
            <a:r>
              <a:rPr sz="2800" spc="35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твор</a:t>
            </a:r>
            <a:r>
              <a:rPr sz="2800" spc="-20" dirty="0" smtClean="0">
                <a:latin typeface="Arial"/>
                <a:cs typeface="Arial"/>
              </a:rPr>
              <a:t>че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кой</a:t>
            </a:r>
            <a:r>
              <a:rPr sz="2800" spc="10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гр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25" dirty="0" smtClean="0">
                <a:latin typeface="Arial"/>
                <a:cs typeface="Arial"/>
              </a:rPr>
              <a:t>пп</a:t>
            </a:r>
            <a:r>
              <a:rPr sz="2800" spc="-30" dirty="0" smtClean="0">
                <a:latin typeface="Arial"/>
                <a:cs typeface="Arial"/>
              </a:rPr>
              <a:t>ы</a:t>
            </a:r>
            <a:r>
              <a:rPr sz="2800" spc="-10" dirty="0" smtClean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02673" y="2330195"/>
            <a:ext cx="394715" cy="320039"/>
          </a:xfrm>
          <a:custGeom>
            <a:avLst/>
            <a:gdLst/>
            <a:ahLst/>
            <a:cxnLst/>
            <a:rect l="l" t="t" r="r" b="b"/>
            <a:pathLst>
              <a:path w="394715" h="320039">
                <a:moveTo>
                  <a:pt x="394715" y="320039"/>
                </a:moveTo>
                <a:lnTo>
                  <a:pt x="394715" y="0"/>
                </a:lnTo>
                <a:lnTo>
                  <a:pt x="198119" y="0"/>
                </a:lnTo>
                <a:lnTo>
                  <a:pt x="150408" y="4649"/>
                </a:lnTo>
                <a:lnTo>
                  <a:pt x="106936" y="17858"/>
                </a:lnTo>
                <a:lnTo>
                  <a:pt x="69059" y="38514"/>
                </a:lnTo>
                <a:lnTo>
                  <a:pt x="38136" y="65507"/>
                </a:lnTo>
                <a:lnTo>
                  <a:pt x="15525" y="97726"/>
                </a:lnTo>
                <a:lnTo>
                  <a:pt x="2584" y="134060"/>
                </a:lnTo>
                <a:lnTo>
                  <a:pt x="0" y="160019"/>
                </a:lnTo>
                <a:lnTo>
                  <a:pt x="654" y="173146"/>
                </a:lnTo>
                <a:lnTo>
                  <a:pt x="10070" y="210604"/>
                </a:lnTo>
                <a:lnTo>
                  <a:pt x="29609" y="244318"/>
                </a:lnTo>
                <a:lnTo>
                  <a:pt x="57911" y="273176"/>
                </a:lnTo>
                <a:lnTo>
                  <a:pt x="93621" y="296068"/>
                </a:lnTo>
                <a:lnTo>
                  <a:pt x="135379" y="311883"/>
                </a:lnTo>
                <a:lnTo>
                  <a:pt x="181829" y="319509"/>
                </a:lnTo>
                <a:lnTo>
                  <a:pt x="198119" y="320039"/>
                </a:lnTo>
                <a:lnTo>
                  <a:pt x="394715" y="320039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536069" y="609600"/>
            <a:ext cx="7924799" cy="937259"/>
          </a:xfrm>
          <a:custGeom>
            <a:avLst/>
            <a:gdLst/>
            <a:ahLst/>
            <a:cxnLst/>
            <a:rect l="l" t="t" r="r" b="b"/>
            <a:pathLst>
              <a:path w="7924799" h="937259">
                <a:moveTo>
                  <a:pt x="7924799" y="734567"/>
                </a:moveTo>
                <a:lnTo>
                  <a:pt x="7924799" y="202691"/>
                </a:lnTo>
                <a:lnTo>
                  <a:pt x="7924133" y="186161"/>
                </a:lnTo>
                <a:lnTo>
                  <a:pt x="7914546" y="138891"/>
                </a:lnTo>
                <a:lnTo>
                  <a:pt x="7894630" y="96229"/>
                </a:lnTo>
                <a:lnTo>
                  <a:pt x="7865744" y="59626"/>
                </a:lnTo>
                <a:lnTo>
                  <a:pt x="7829246" y="30533"/>
                </a:lnTo>
                <a:lnTo>
                  <a:pt x="7786493" y="10399"/>
                </a:lnTo>
                <a:lnTo>
                  <a:pt x="7738844" y="676"/>
                </a:lnTo>
                <a:lnTo>
                  <a:pt x="7722107" y="0"/>
                </a:lnTo>
                <a:lnTo>
                  <a:pt x="204215" y="0"/>
                </a:lnTo>
                <a:lnTo>
                  <a:pt x="155143" y="5930"/>
                </a:lnTo>
                <a:lnTo>
                  <a:pt x="110371" y="22754"/>
                </a:lnTo>
                <a:lnTo>
                  <a:pt x="71318" y="49022"/>
                </a:lnTo>
                <a:lnTo>
                  <a:pt x="39404" y="83283"/>
                </a:lnTo>
                <a:lnTo>
                  <a:pt x="16049" y="124086"/>
                </a:lnTo>
                <a:lnTo>
                  <a:pt x="2673" y="169982"/>
                </a:lnTo>
                <a:lnTo>
                  <a:pt x="0" y="202691"/>
                </a:lnTo>
                <a:lnTo>
                  <a:pt x="0" y="734567"/>
                </a:lnTo>
                <a:lnTo>
                  <a:pt x="5935" y="783052"/>
                </a:lnTo>
                <a:lnTo>
                  <a:pt x="22795" y="827411"/>
                </a:lnTo>
                <a:lnTo>
                  <a:pt x="49161" y="866195"/>
                </a:lnTo>
                <a:lnTo>
                  <a:pt x="83612" y="897952"/>
                </a:lnTo>
                <a:lnTo>
                  <a:pt x="124729" y="921234"/>
                </a:lnTo>
                <a:lnTo>
                  <a:pt x="171093" y="934588"/>
                </a:lnTo>
                <a:lnTo>
                  <a:pt x="204215" y="937259"/>
                </a:lnTo>
                <a:lnTo>
                  <a:pt x="7722107" y="937259"/>
                </a:lnTo>
                <a:lnTo>
                  <a:pt x="7771087" y="931329"/>
                </a:lnTo>
                <a:lnTo>
                  <a:pt x="7815623" y="914505"/>
                </a:lnTo>
                <a:lnTo>
                  <a:pt x="7854357" y="888237"/>
                </a:lnTo>
                <a:lnTo>
                  <a:pt x="7885931" y="853976"/>
                </a:lnTo>
                <a:lnTo>
                  <a:pt x="7908988" y="813173"/>
                </a:lnTo>
                <a:lnTo>
                  <a:pt x="7922169" y="767277"/>
                </a:lnTo>
                <a:lnTo>
                  <a:pt x="7924799" y="73456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903864" y="879347"/>
            <a:ext cx="3188335" cy="5568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3600" b="1" i="1" dirty="0" smtClean="0">
                <a:latin typeface="Arial"/>
                <a:cs typeface="Arial"/>
              </a:rPr>
              <a:t>П</a:t>
            </a:r>
            <a:r>
              <a:rPr sz="3600" b="1" i="1" spc="5" dirty="0" smtClean="0">
                <a:latin typeface="Arial"/>
                <a:cs typeface="Arial"/>
              </a:rPr>
              <a:t>л</a:t>
            </a:r>
            <a:r>
              <a:rPr sz="3600" b="1" i="1" spc="0" dirty="0" smtClean="0">
                <a:latin typeface="Arial"/>
                <a:cs typeface="Arial"/>
              </a:rPr>
              <a:t>ан</a:t>
            </a:r>
            <a:r>
              <a:rPr sz="3600" b="1" i="1" spc="-20" dirty="0" smtClean="0">
                <a:latin typeface="Arial"/>
                <a:cs typeface="Arial"/>
              </a:rPr>
              <a:t> </a:t>
            </a:r>
            <a:r>
              <a:rPr sz="3600" b="1" i="1" spc="-30" dirty="0" smtClean="0">
                <a:latin typeface="Arial"/>
                <a:cs typeface="Arial"/>
              </a:rPr>
              <a:t>р</a:t>
            </a:r>
            <a:r>
              <a:rPr sz="3600" b="1" i="1" spc="0" dirty="0" smtClean="0">
                <a:latin typeface="Arial"/>
                <a:cs typeface="Arial"/>
              </a:rPr>
              <a:t>аб</a:t>
            </a:r>
            <a:r>
              <a:rPr sz="3600" b="1" i="1" spc="-30" dirty="0" smtClean="0">
                <a:latin typeface="Arial"/>
                <a:cs typeface="Arial"/>
              </a:rPr>
              <a:t>о</a:t>
            </a:r>
            <a:r>
              <a:rPr sz="3600" b="1" i="1" spc="0" dirty="0" smtClean="0">
                <a:latin typeface="Arial"/>
                <a:cs typeface="Arial"/>
              </a:rPr>
              <a:t>ты</a:t>
            </a:r>
            <a:endParaRPr sz="36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025533" y="1618487"/>
            <a:ext cx="8714231" cy="5329427"/>
          </a:xfrm>
          <a:custGeom>
            <a:avLst/>
            <a:gdLst/>
            <a:ahLst/>
            <a:cxnLst/>
            <a:rect l="l" t="t" r="r" b="b"/>
            <a:pathLst>
              <a:path w="8714231" h="5329427">
                <a:moveTo>
                  <a:pt x="0" y="0"/>
                </a:moveTo>
                <a:lnTo>
                  <a:pt x="0" y="5329427"/>
                </a:lnTo>
                <a:lnTo>
                  <a:pt x="8714231" y="5329427"/>
                </a:lnTo>
                <a:lnTo>
                  <a:pt x="8714231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104272" y="1618487"/>
            <a:ext cx="8519160" cy="49841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138555">
              <a:lnSpc>
                <a:spcPct val="100000"/>
              </a:lnSpc>
              <a:tabLst>
                <a:tab pos="1595755" algn="l"/>
              </a:tabLst>
            </a:pPr>
            <a:r>
              <a:rPr sz="1800" b="1" i="1" spc="-5" dirty="0" smtClean="0">
                <a:solidFill>
                  <a:srgbClr val="003265"/>
                </a:solidFill>
                <a:latin typeface="Arial"/>
                <a:cs typeface="Arial"/>
              </a:rPr>
              <a:t>1</a:t>
            </a:r>
            <a:r>
              <a:rPr sz="1800" b="1" i="1" spc="0" dirty="0" smtClean="0">
                <a:solidFill>
                  <a:srgbClr val="003265"/>
                </a:solidFill>
                <a:latin typeface="Arial"/>
                <a:cs typeface="Arial"/>
              </a:rPr>
              <a:t>.	</a:t>
            </a:r>
            <a:r>
              <a:rPr sz="2400" b="1" i="1" spc="-20" dirty="0" smtClean="0">
                <a:solidFill>
                  <a:srgbClr val="FF0000"/>
                </a:solidFill>
                <a:latin typeface="Arial"/>
                <a:cs typeface="Arial"/>
              </a:rPr>
              <a:t>Ор</a:t>
            </a:r>
            <a:r>
              <a:rPr sz="2400" b="1" i="1" spc="-15" dirty="0" smtClean="0">
                <a:solidFill>
                  <a:srgbClr val="FF0000"/>
                </a:solidFill>
                <a:latin typeface="Arial"/>
                <a:cs typeface="Arial"/>
              </a:rPr>
              <a:t>г</a:t>
            </a:r>
            <a:r>
              <a:rPr sz="2400" b="1" i="1" spc="-5" dirty="0" smtClean="0">
                <a:solidFill>
                  <a:srgbClr val="FF0000"/>
                </a:solidFill>
                <a:latin typeface="Arial"/>
                <a:cs typeface="Arial"/>
              </a:rPr>
              <a:t>а</a:t>
            </a:r>
            <a:r>
              <a:rPr sz="2400" b="1" i="1" spc="0" dirty="0" smtClean="0">
                <a:solidFill>
                  <a:srgbClr val="FF0000"/>
                </a:solidFill>
                <a:latin typeface="Arial"/>
                <a:cs typeface="Arial"/>
              </a:rPr>
              <a:t>н</a:t>
            </a:r>
            <a:r>
              <a:rPr sz="2400" b="1" i="1" spc="-20" dirty="0" smtClean="0">
                <a:solidFill>
                  <a:srgbClr val="FF0000"/>
                </a:solidFill>
                <a:latin typeface="Arial"/>
                <a:cs typeface="Arial"/>
              </a:rPr>
              <a:t>и</a:t>
            </a:r>
            <a:r>
              <a:rPr sz="2400" b="1" i="1" spc="-5" dirty="0" smtClean="0">
                <a:solidFill>
                  <a:srgbClr val="FF0000"/>
                </a:solidFill>
                <a:latin typeface="Arial"/>
                <a:cs typeface="Arial"/>
              </a:rPr>
              <a:t>за</a:t>
            </a:r>
            <a:r>
              <a:rPr sz="2400" b="1" i="1" spc="-25" dirty="0" smtClean="0">
                <a:solidFill>
                  <a:srgbClr val="FF0000"/>
                </a:solidFill>
                <a:latin typeface="Arial"/>
                <a:cs typeface="Arial"/>
              </a:rPr>
              <a:t>ц</a:t>
            </a:r>
            <a:r>
              <a:rPr sz="2400" b="1" i="1" spc="-20" dirty="0" smtClean="0">
                <a:solidFill>
                  <a:srgbClr val="FF0000"/>
                </a:solidFill>
                <a:latin typeface="Arial"/>
                <a:cs typeface="Arial"/>
              </a:rPr>
              <a:t>ио</a:t>
            </a:r>
            <a:r>
              <a:rPr sz="2400" b="1" i="1" spc="0" dirty="0" smtClean="0">
                <a:solidFill>
                  <a:srgbClr val="FF0000"/>
                </a:solidFill>
                <a:latin typeface="Arial"/>
                <a:cs typeface="Arial"/>
              </a:rPr>
              <a:t>нн</a:t>
            </a:r>
            <a:r>
              <a:rPr sz="2400" b="1" i="1" spc="-20" dirty="0" smtClean="0">
                <a:solidFill>
                  <a:srgbClr val="FF0000"/>
                </a:solidFill>
                <a:latin typeface="Arial"/>
                <a:cs typeface="Arial"/>
              </a:rPr>
              <a:t>о</a:t>
            </a:r>
            <a:r>
              <a:rPr sz="2400" b="1" i="1" spc="0" dirty="0" smtClean="0">
                <a:solidFill>
                  <a:srgbClr val="FF0000"/>
                </a:solidFill>
                <a:latin typeface="Arial"/>
                <a:cs typeface="Arial"/>
              </a:rPr>
              <a:t>-</a:t>
            </a:r>
            <a:r>
              <a:rPr sz="2400" b="1" i="1" spc="-20" dirty="0" smtClean="0">
                <a:solidFill>
                  <a:srgbClr val="FF0000"/>
                </a:solidFill>
                <a:latin typeface="Arial"/>
                <a:cs typeface="Arial"/>
              </a:rPr>
              <a:t>м</a:t>
            </a:r>
            <a:r>
              <a:rPr sz="2400" b="1" i="1" spc="-5" dirty="0" smtClean="0">
                <a:solidFill>
                  <a:srgbClr val="FF0000"/>
                </a:solidFill>
                <a:latin typeface="Arial"/>
                <a:cs typeface="Arial"/>
              </a:rPr>
              <a:t>е</a:t>
            </a:r>
            <a:r>
              <a:rPr sz="2400" b="1" i="1" spc="0" dirty="0" smtClean="0">
                <a:solidFill>
                  <a:srgbClr val="FF0000"/>
                </a:solidFill>
                <a:latin typeface="Arial"/>
                <a:cs typeface="Arial"/>
              </a:rPr>
              <a:t>т</a:t>
            </a:r>
            <a:r>
              <a:rPr sz="2400" b="1" i="1" spc="-20" dirty="0" smtClean="0">
                <a:solidFill>
                  <a:srgbClr val="FF0000"/>
                </a:solidFill>
                <a:latin typeface="Arial"/>
                <a:cs typeface="Arial"/>
              </a:rPr>
              <a:t>о</a:t>
            </a:r>
            <a:r>
              <a:rPr sz="2400" b="1" i="1" spc="0" dirty="0" smtClean="0">
                <a:solidFill>
                  <a:srgbClr val="FF0000"/>
                </a:solidFill>
                <a:latin typeface="Arial"/>
                <a:cs typeface="Arial"/>
              </a:rPr>
              <a:t>д</a:t>
            </a:r>
            <a:r>
              <a:rPr sz="2400" b="1" i="1" spc="-20" dirty="0" smtClean="0">
                <a:solidFill>
                  <a:srgbClr val="FF0000"/>
                </a:solidFill>
                <a:latin typeface="Arial"/>
                <a:cs typeface="Arial"/>
              </a:rPr>
              <a:t>и</a:t>
            </a:r>
            <a:r>
              <a:rPr sz="2400" b="1" i="1" spc="0" dirty="0" smtClean="0">
                <a:solidFill>
                  <a:srgbClr val="FF0000"/>
                </a:solidFill>
                <a:latin typeface="Arial"/>
                <a:cs typeface="Arial"/>
              </a:rPr>
              <a:t>ч</a:t>
            </a:r>
            <a:r>
              <a:rPr sz="2400" b="1" i="1" spc="-5" dirty="0" smtClean="0">
                <a:solidFill>
                  <a:srgbClr val="FF0000"/>
                </a:solidFill>
                <a:latin typeface="Arial"/>
                <a:cs typeface="Arial"/>
              </a:rPr>
              <a:t>ес</a:t>
            </a:r>
            <a:r>
              <a:rPr sz="2400" b="1" i="1" spc="-20" dirty="0" smtClean="0">
                <a:solidFill>
                  <a:srgbClr val="FF0000"/>
                </a:solidFill>
                <a:latin typeface="Arial"/>
                <a:cs typeface="Arial"/>
              </a:rPr>
              <a:t>к</a:t>
            </a:r>
            <a:r>
              <a:rPr sz="2400" b="1" i="1" spc="-5" dirty="0" smtClean="0">
                <a:solidFill>
                  <a:srgbClr val="FF0000"/>
                </a:solidFill>
                <a:latin typeface="Arial"/>
                <a:cs typeface="Arial"/>
              </a:rPr>
              <a:t>а</a:t>
            </a:r>
            <a:r>
              <a:rPr sz="2400" b="1" i="1" spc="-15" dirty="0" smtClean="0">
                <a:solidFill>
                  <a:srgbClr val="FF0000"/>
                </a:solidFill>
                <a:latin typeface="Arial"/>
                <a:cs typeface="Arial"/>
              </a:rPr>
              <a:t>я</a:t>
            </a:r>
            <a:r>
              <a:rPr sz="2400" b="1" i="1" spc="-20" dirty="0" smtClean="0">
                <a:solidFill>
                  <a:srgbClr val="FF0000"/>
                </a:solidFill>
                <a:latin typeface="Arial"/>
                <a:cs typeface="Arial"/>
              </a:rPr>
              <a:t> р</a:t>
            </a:r>
            <a:r>
              <a:rPr sz="2400" b="1" i="1" spc="-5" dirty="0" smtClean="0">
                <a:solidFill>
                  <a:srgbClr val="FF0000"/>
                </a:solidFill>
                <a:latin typeface="Arial"/>
                <a:cs typeface="Arial"/>
              </a:rPr>
              <a:t>а</a:t>
            </a:r>
            <a:r>
              <a:rPr sz="2400" b="1" i="1" spc="0" dirty="0" smtClean="0">
                <a:solidFill>
                  <a:srgbClr val="FF0000"/>
                </a:solidFill>
                <a:latin typeface="Arial"/>
                <a:cs typeface="Arial"/>
              </a:rPr>
              <a:t>б</a:t>
            </a:r>
            <a:r>
              <a:rPr sz="2400" b="1" i="1" spc="-20" dirty="0" smtClean="0">
                <a:solidFill>
                  <a:srgbClr val="FF0000"/>
                </a:solidFill>
                <a:latin typeface="Arial"/>
                <a:cs typeface="Arial"/>
              </a:rPr>
              <a:t>о</a:t>
            </a:r>
            <a:r>
              <a:rPr sz="2400" b="1" i="1" spc="0" dirty="0" smtClean="0">
                <a:solidFill>
                  <a:srgbClr val="FF0000"/>
                </a:solidFill>
                <a:latin typeface="Arial"/>
                <a:cs typeface="Arial"/>
              </a:rPr>
              <a:t>т</a:t>
            </a:r>
            <a:r>
              <a:rPr sz="2400" b="1" i="1" spc="-5" dirty="0" smtClean="0">
                <a:solidFill>
                  <a:srgbClr val="FF0000"/>
                </a:solidFill>
                <a:latin typeface="Arial"/>
                <a:cs typeface="Arial"/>
              </a:rPr>
              <a:t>а</a:t>
            </a:r>
            <a:r>
              <a:rPr sz="2400" b="1" i="1" spc="0" dirty="0" smtClean="0">
                <a:solidFill>
                  <a:srgbClr val="FF0000"/>
                </a:solidFill>
                <a:latin typeface="Arial"/>
                <a:cs typeface="Arial"/>
              </a:rPr>
              <a:t>: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85"/>
              </a:spcBef>
              <a:tabLst>
                <a:tab pos="545465" algn="l"/>
              </a:tabLst>
            </a:pPr>
            <a:r>
              <a:rPr sz="1800" spc="225" dirty="0" smtClean="0">
                <a:solidFill>
                  <a:srgbClr val="003265"/>
                </a:solidFill>
                <a:latin typeface="Arial"/>
                <a:cs typeface="Arial"/>
              </a:rPr>
              <a:t>Y	</a:t>
            </a:r>
            <a:r>
              <a:rPr sz="2400" b="1" i="1" spc="-20" dirty="0" smtClean="0">
                <a:latin typeface="Arial"/>
                <a:cs typeface="Arial"/>
              </a:rPr>
              <a:t>ор</a:t>
            </a:r>
            <a:r>
              <a:rPr sz="2400" b="1" i="1" spc="-15" dirty="0" smtClean="0">
                <a:latin typeface="Arial"/>
                <a:cs typeface="Arial"/>
              </a:rPr>
              <a:t>г</a:t>
            </a:r>
            <a:r>
              <a:rPr sz="2400" b="1" i="1" spc="-5" dirty="0" smtClean="0">
                <a:latin typeface="Arial"/>
                <a:cs typeface="Arial"/>
              </a:rPr>
              <a:t>а</a:t>
            </a:r>
            <a:r>
              <a:rPr sz="2400" b="1" i="1" spc="0" dirty="0" smtClean="0">
                <a:latin typeface="Arial"/>
                <a:cs typeface="Arial"/>
              </a:rPr>
              <a:t>н</a:t>
            </a:r>
            <a:r>
              <a:rPr sz="2400" b="1" i="1" spc="-20" dirty="0" smtClean="0">
                <a:latin typeface="Arial"/>
                <a:cs typeface="Arial"/>
              </a:rPr>
              <a:t>и</a:t>
            </a:r>
            <a:r>
              <a:rPr sz="2400" b="1" i="1" spc="-5" dirty="0" smtClean="0">
                <a:latin typeface="Arial"/>
                <a:cs typeface="Arial"/>
              </a:rPr>
              <a:t>за</a:t>
            </a:r>
            <a:r>
              <a:rPr sz="2400" b="1" i="1" spc="-25" dirty="0" smtClean="0">
                <a:latin typeface="Arial"/>
                <a:cs typeface="Arial"/>
              </a:rPr>
              <a:t>ц</a:t>
            </a:r>
            <a:r>
              <a:rPr sz="2400" b="1" i="1" spc="-20" dirty="0" smtClean="0">
                <a:latin typeface="Arial"/>
                <a:cs typeface="Arial"/>
              </a:rPr>
              <a:t>и</a:t>
            </a:r>
            <a:r>
              <a:rPr sz="2400" b="1" i="1" spc="-15" dirty="0" smtClean="0">
                <a:latin typeface="Arial"/>
                <a:cs typeface="Arial"/>
              </a:rPr>
              <a:t>я</a:t>
            </a:r>
            <a:r>
              <a:rPr sz="2400" b="1" i="1" spc="-5" dirty="0" smtClean="0">
                <a:latin typeface="Arial"/>
                <a:cs typeface="Arial"/>
              </a:rPr>
              <a:t> </a:t>
            </a:r>
            <a:r>
              <a:rPr sz="2400" b="1" i="1" spc="-20" dirty="0" smtClean="0">
                <a:latin typeface="Arial"/>
                <a:cs typeface="Arial"/>
              </a:rPr>
              <a:t>ко</a:t>
            </a:r>
            <a:r>
              <a:rPr sz="2400" b="1" i="1" spc="0" dirty="0" smtClean="0">
                <a:latin typeface="Arial"/>
                <a:cs typeface="Arial"/>
              </a:rPr>
              <a:t>н</a:t>
            </a:r>
            <a:r>
              <a:rPr sz="2400" b="1" i="1" spc="-20" dirty="0" smtClean="0">
                <a:latin typeface="Arial"/>
                <a:cs typeface="Arial"/>
              </a:rPr>
              <a:t>к</a:t>
            </a:r>
            <a:r>
              <a:rPr sz="2400" b="1" i="1" spc="-5" dirty="0" smtClean="0">
                <a:latin typeface="Arial"/>
                <a:cs typeface="Arial"/>
              </a:rPr>
              <a:t>у</a:t>
            </a:r>
            <a:r>
              <a:rPr sz="2400" b="1" i="1" spc="-20" dirty="0" smtClean="0">
                <a:latin typeface="Arial"/>
                <a:cs typeface="Arial"/>
              </a:rPr>
              <a:t>р</a:t>
            </a:r>
            <a:r>
              <a:rPr sz="2400" b="1" i="1" spc="-5" dirty="0" smtClean="0">
                <a:latin typeface="Arial"/>
                <a:cs typeface="Arial"/>
              </a:rPr>
              <a:t>с</a:t>
            </a:r>
            <a:r>
              <a:rPr sz="2400" b="1" i="1" spc="-20" dirty="0" smtClean="0">
                <a:latin typeface="Arial"/>
                <a:cs typeface="Arial"/>
              </a:rPr>
              <a:t>о</a:t>
            </a:r>
            <a:r>
              <a:rPr sz="2400" b="1" i="1" spc="0" dirty="0" smtClean="0">
                <a:latin typeface="Arial"/>
                <a:cs typeface="Arial"/>
              </a:rPr>
              <a:t>в,</a:t>
            </a:r>
            <a:r>
              <a:rPr sz="2400" b="1" i="1" spc="-15" dirty="0" smtClean="0">
                <a:latin typeface="Arial"/>
                <a:cs typeface="Arial"/>
              </a:rPr>
              <a:t> </a:t>
            </a:r>
            <a:r>
              <a:rPr sz="2400" b="1" i="1" spc="-20" dirty="0" smtClean="0">
                <a:latin typeface="Arial"/>
                <a:cs typeface="Arial"/>
              </a:rPr>
              <a:t>ко</a:t>
            </a:r>
            <a:r>
              <a:rPr sz="2400" b="1" i="1" spc="0" dirty="0" smtClean="0">
                <a:latin typeface="Arial"/>
                <a:cs typeface="Arial"/>
              </a:rPr>
              <a:t>н</a:t>
            </a:r>
            <a:r>
              <a:rPr sz="2400" b="1" i="1" spc="-25" dirty="0" smtClean="0">
                <a:latin typeface="Arial"/>
                <a:cs typeface="Arial"/>
              </a:rPr>
              <a:t>ф</a:t>
            </a:r>
            <a:r>
              <a:rPr sz="2400" b="1" i="1" spc="-5" dirty="0" smtClean="0">
                <a:latin typeface="Arial"/>
                <a:cs typeface="Arial"/>
              </a:rPr>
              <a:t>е</a:t>
            </a:r>
            <a:r>
              <a:rPr sz="2400" b="1" i="1" spc="-20" dirty="0" smtClean="0">
                <a:latin typeface="Arial"/>
                <a:cs typeface="Arial"/>
              </a:rPr>
              <a:t>р</a:t>
            </a:r>
            <a:r>
              <a:rPr sz="2400" b="1" i="1" spc="-5" dirty="0" smtClean="0">
                <a:latin typeface="Arial"/>
                <a:cs typeface="Arial"/>
              </a:rPr>
              <a:t>е</a:t>
            </a:r>
            <a:r>
              <a:rPr sz="2400" b="1" i="1" spc="0" dirty="0" smtClean="0">
                <a:latin typeface="Arial"/>
                <a:cs typeface="Arial"/>
              </a:rPr>
              <a:t>н</a:t>
            </a:r>
            <a:r>
              <a:rPr sz="2400" b="1" i="1" spc="-25" dirty="0" smtClean="0">
                <a:latin typeface="Arial"/>
                <a:cs typeface="Arial"/>
              </a:rPr>
              <a:t>ц</a:t>
            </a:r>
            <a:r>
              <a:rPr sz="2400" b="1" i="1" spc="-20" dirty="0" smtClean="0">
                <a:latin typeface="Arial"/>
                <a:cs typeface="Arial"/>
              </a:rPr>
              <a:t>ий</a:t>
            </a:r>
            <a:r>
              <a:rPr sz="2400" b="1" i="1" spc="0" dirty="0" smtClean="0">
                <a:latin typeface="Arial"/>
                <a:cs typeface="Arial"/>
              </a:rPr>
              <a:t>;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85"/>
              </a:spcBef>
              <a:tabLst>
                <a:tab pos="545465" algn="l"/>
              </a:tabLst>
            </a:pPr>
            <a:r>
              <a:rPr sz="1800" spc="225" dirty="0" smtClean="0">
                <a:solidFill>
                  <a:srgbClr val="003265"/>
                </a:solidFill>
                <a:latin typeface="Arial"/>
                <a:cs typeface="Arial"/>
              </a:rPr>
              <a:t>Y	</a:t>
            </a:r>
            <a:r>
              <a:rPr sz="2400" b="1" i="1" spc="-20" dirty="0" smtClean="0">
                <a:latin typeface="Arial"/>
                <a:cs typeface="Arial"/>
              </a:rPr>
              <a:t>ор</a:t>
            </a:r>
            <a:r>
              <a:rPr sz="2400" b="1" i="1" spc="-15" dirty="0" smtClean="0">
                <a:latin typeface="Arial"/>
                <a:cs typeface="Arial"/>
              </a:rPr>
              <a:t>г</a:t>
            </a:r>
            <a:r>
              <a:rPr sz="2400" b="1" i="1" spc="-5" dirty="0" smtClean="0">
                <a:latin typeface="Arial"/>
                <a:cs typeface="Arial"/>
              </a:rPr>
              <a:t>а</a:t>
            </a:r>
            <a:r>
              <a:rPr sz="2400" b="1" i="1" spc="0" dirty="0" smtClean="0">
                <a:latin typeface="Arial"/>
                <a:cs typeface="Arial"/>
              </a:rPr>
              <a:t>н</a:t>
            </a:r>
            <a:r>
              <a:rPr sz="2400" b="1" i="1" spc="-20" dirty="0" smtClean="0">
                <a:latin typeface="Arial"/>
                <a:cs typeface="Arial"/>
              </a:rPr>
              <a:t>и</a:t>
            </a:r>
            <a:r>
              <a:rPr sz="2400" b="1" i="1" spc="-5" dirty="0" smtClean="0">
                <a:latin typeface="Arial"/>
                <a:cs typeface="Arial"/>
              </a:rPr>
              <a:t>за</a:t>
            </a:r>
            <a:r>
              <a:rPr sz="2400" b="1" i="1" spc="-25" dirty="0" smtClean="0">
                <a:latin typeface="Arial"/>
                <a:cs typeface="Arial"/>
              </a:rPr>
              <a:t>ц</a:t>
            </a:r>
            <a:r>
              <a:rPr sz="2400" b="1" i="1" spc="-20" dirty="0" smtClean="0">
                <a:latin typeface="Arial"/>
                <a:cs typeface="Arial"/>
              </a:rPr>
              <a:t>и</a:t>
            </a:r>
            <a:r>
              <a:rPr sz="2400" b="1" i="1" spc="-15" dirty="0" smtClean="0">
                <a:latin typeface="Arial"/>
                <a:cs typeface="Arial"/>
              </a:rPr>
              <a:t>я</a:t>
            </a:r>
            <a:r>
              <a:rPr sz="2400" b="1" i="1" spc="-10" dirty="0" smtClean="0">
                <a:latin typeface="Arial"/>
                <a:cs typeface="Arial"/>
              </a:rPr>
              <a:t> </a:t>
            </a:r>
            <a:r>
              <a:rPr sz="2400" b="1" i="1" spc="-20" dirty="0" smtClean="0">
                <a:latin typeface="Arial"/>
                <a:cs typeface="Arial"/>
              </a:rPr>
              <a:t>р</a:t>
            </a:r>
            <a:r>
              <a:rPr sz="2400" b="1" i="1" spc="-5" dirty="0" smtClean="0">
                <a:latin typeface="Arial"/>
                <a:cs typeface="Arial"/>
              </a:rPr>
              <a:t>а</a:t>
            </a:r>
            <a:r>
              <a:rPr sz="2400" b="1" i="1" spc="0" dirty="0" smtClean="0">
                <a:latin typeface="Arial"/>
                <a:cs typeface="Arial"/>
              </a:rPr>
              <a:t>б</a:t>
            </a:r>
            <a:r>
              <a:rPr sz="2400" b="1" i="1" spc="-20" dirty="0" smtClean="0">
                <a:latin typeface="Arial"/>
                <a:cs typeface="Arial"/>
              </a:rPr>
              <a:t>о</a:t>
            </a:r>
            <a:r>
              <a:rPr sz="2400" b="1" i="1" spc="0" dirty="0" smtClean="0">
                <a:latin typeface="Arial"/>
                <a:cs typeface="Arial"/>
              </a:rPr>
              <a:t>ты</a:t>
            </a:r>
            <a:r>
              <a:rPr sz="2400" b="1" i="1" spc="-5" dirty="0" smtClean="0">
                <a:latin typeface="Arial"/>
                <a:cs typeface="Arial"/>
              </a:rPr>
              <a:t> </a:t>
            </a:r>
            <a:r>
              <a:rPr sz="2400" b="1" i="1" spc="-20" dirty="0" smtClean="0">
                <a:latin typeface="Arial"/>
                <a:cs typeface="Arial"/>
              </a:rPr>
              <a:t>п</a:t>
            </a:r>
            <a:r>
              <a:rPr sz="2400" b="1" i="1" spc="-15" dirty="0" smtClean="0">
                <a:latin typeface="Arial"/>
                <a:cs typeface="Arial"/>
              </a:rPr>
              <a:t>о</a:t>
            </a:r>
            <a:r>
              <a:rPr sz="2400" b="1" i="1" spc="-10" dirty="0" smtClean="0">
                <a:latin typeface="Arial"/>
                <a:cs typeface="Arial"/>
              </a:rPr>
              <a:t> </a:t>
            </a:r>
            <a:r>
              <a:rPr sz="2400" b="1" i="1" spc="-5" dirty="0" smtClean="0">
                <a:latin typeface="Arial"/>
                <a:cs typeface="Arial"/>
              </a:rPr>
              <a:t>а</a:t>
            </a:r>
            <a:r>
              <a:rPr sz="2400" b="1" i="1" spc="0" dirty="0" smtClean="0">
                <a:latin typeface="Arial"/>
                <a:cs typeface="Arial"/>
              </a:rPr>
              <a:t>тт</a:t>
            </a:r>
            <a:r>
              <a:rPr sz="2400" b="1" i="1" spc="-5" dirty="0" smtClean="0">
                <a:latin typeface="Arial"/>
                <a:cs typeface="Arial"/>
              </a:rPr>
              <a:t>ес</a:t>
            </a:r>
            <a:r>
              <a:rPr sz="2400" b="1" i="1" spc="0" dirty="0" smtClean="0">
                <a:latin typeface="Arial"/>
                <a:cs typeface="Arial"/>
              </a:rPr>
              <a:t>т</a:t>
            </a:r>
            <a:r>
              <a:rPr sz="2400" b="1" i="1" spc="-5" dirty="0" smtClean="0">
                <a:latin typeface="Arial"/>
                <a:cs typeface="Arial"/>
              </a:rPr>
              <a:t>а</a:t>
            </a:r>
            <a:r>
              <a:rPr sz="2400" b="1" i="1" spc="-25" dirty="0" smtClean="0">
                <a:latin typeface="Arial"/>
                <a:cs typeface="Arial"/>
              </a:rPr>
              <a:t>ц</a:t>
            </a:r>
            <a:r>
              <a:rPr sz="2400" b="1" i="1" spc="-20" dirty="0" smtClean="0">
                <a:latin typeface="Arial"/>
                <a:cs typeface="Arial"/>
              </a:rPr>
              <a:t>и</a:t>
            </a:r>
            <a:r>
              <a:rPr sz="2400" b="1" i="1" spc="-15" dirty="0" smtClean="0">
                <a:latin typeface="Arial"/>
                <a:cs typeface="Arial"/>
              </a:rPr>
              <a:t>и</a:t>
            </a:r>
            <a:r>
              <a:rPr sz="2400" b="1" i="1" spc="15" dirty="0" smtClean="0">
                <a:latin typeface="Arial"/>
                <a:cs typeface="Arial"/>
              </a:rPr>
              <a:t> </a:t>
            </a:r>
            <a:r>
              <a:rPr sz="2400" b="1" i="1" spc="-20" dirty="0" smtClean="0">
                <a:latin typeface="Arial"/>
                <a:cs typeface="Arial"/>
              </a:rPr>
              <a:t>п</a:t>
            </a:r>
            <a:r>
              <a:rPr sz="2400" b="1" i="1" spc="-5" dirty="0" smtClean="0">
                <a:latin typeface="Arial"/>
                <a:cs typeface="Arial"/>
              </a:rPr>
              <a:t>е</a:t>
            </a:r>
            <a:r>
              <a:rPr sz="2400" b="1" i="1" spc="0" dirty="0" smtClean="0">
                <a:latin typeface="Arial"/>
                <a:cs typeface="Arial"/>
              </a:rPr>
              <a:t>д</a:t>
            </a:r>
            <a:r>
              <a:rPr sz="2400" b="1" i="1" spc="-5" dirty="0" smtClean="0">
                <a:latin typeface="Arial"/>
                <a:cs typeface="Arial"/>
              </a:rPr>
              <a:t>а</a:t>
            </a:r>
            <a:r>
              <a:rPr sz="2400" b="1" i="1" spc="-15" dirty="0" smtClean="0">
                <a:latin typeface="Arial"/>
                <a:cs typeface="Arial"/>
              </a:rPr>
              <a:t>г</a:t>
            </a:r>
            <a:r>
              <a:rPr sz="2400" b="1" i="1" spc="-20" dirty="0" smtClean="0">
                <a:latin typeface="Arial"/>
                <a:cs typeface="Arial"/>
              </a:rPr>
              <a:t>о</a:t>
            </a:r>
            <a:r>
              <a:rPr sz="2400" b="1" i="1" spc="-15" dirty="0" smtClean="0">
                <a:latin typeface="Arial"/>
                <a:cs typeface="Arial"/>
              </a:rPr>
              <a:t>г</a:t>
            </a:r>
            <a:r>
              <a:rPr sz="2400" b="1" i="1" spc="-20" dirty="0" smtClean="0">
                <a:latin typeface="Arial"/>
                <a:cs typeface="Arial"/>
              </a:rPr>
              <a:t>о</a:t>
            </a:r>
            <a:r>
              <a:rPr sz="2400" b="1" i="1" spc="0" dirty="0" smtClean="0">
                <a:latin typeface="Arial"/>
                <a:cs typeface="Arial"/>
              </a:rPr>
              <a:t>в;</a:t>
            </a:r>
            <a:endParaRPr sz="2400">
              <a:latin typeface="Arial"/>
              <a:cs typeface="Arial"/>
            </a:endParaRPr>
          </a:p>
          <a:p>
            <a:pPr>
              <a:lnSpc>
                <a:spcPts val="600"/>
              </a:lnSpc>
              <a:spcBef>
                <a:spcPts val="15"/>
              </a:spcBef>
            </a:pPr>
            <a:endParaRPr sz="600"/>
          </a:p>
          <a:p>
            <a:pPr marL="545465" marR="12700" indent="-533400">
              <a:lnSpc>
                <a:spcPts val="2590"/>
              </a:lnSpc>
              <a:tabLst>
                <a:tab pos="545465" algn="l"/>
              </a:tabLst>
            </a:pPr>
            <a:r>
              <a:rPr sz="1800" spc="225" dirty="0" smtClean="0">
                <a:solidFill>
                  <a:srgbClr val="003265"/>
                </a:solidFill>
                <a:latin typeface="Arial"/>
                <a:cs typeface="Arial"/>
              </a:rPr>
              <a:t>Y	</a:t>
            </a:r>
            <a:r>
              <a:rPr sz="2400" b="1" i="1" spc="-20" dirty="0" smtClean="0">
                <a:latin typeface="Arial"/>
                <a:cs typeface="Arial"/>
              </a:rPr>
              <a:t>ор</a:t>
            </a:r>
            <a:r>
              <a:rPr sz="2400" b="1" i="1" spc="-15" dirty="0" smtClean="0">
                <a:latin typeface="Arial"/>
                <a:cs typeface="Arial"/>
              </a:rPr>
              <a:t>г</a:t>
            </a:r>
            <a:r>
              <a:rPr sz="2400" b="1" i="1" spc="-5" dirty="0" smtClean="0">
                <a:latin typeface="Arial"/>
                <a:cs typeface="Arial"/>
              </a:rPr>
              <a:t>а</a:t>
            </a:r>
            <a:r>
              <a:rPr sz="2400" b="1" i="1" spc="0" dirty="0" smtClean="0">
                <a:latin typeface="Arial"/>
                <a:cs typeface="Arial"/>
              </a:rPr>
              <a:t>н</a:t>
            </a:r>
            <a:r>
              <a:rPr sz="2400" b="1" i="1" spc="-20" dirty="0" smtClean="0">
                <a:latin typeface="Arial"/>
                <a:cs typeface="Arial"/>
              </a:rPr>
              <a:t>и</a:t>
            </a:r>
            <a:r>
              <a:rPr sz="2400" b="1" i="1" spc="-5" dirty="0" smtClean="0">
                <a:latin typeface="Arial"/>
                <a:cs typeface="Arial"/>
              </a:rPr>
              <a:t>за</a:t>
            </a:r>
            <a:r>
              <a:rPr sz="2400" b="1" i="1" spc="-25" dirty="0" smtClean="0">
                <a:latin typeface="Arial"/>
                <a:cs typeface="Arial"/>
              </a:rPr>
              <a:t>ц</a:t>
            </a:r>
            <a:r>
              <a:rPr sz="2400" b="1" i="1" spc="-20" dirty="0" smtClean="0">
                <a:latin typeface="Arial"/>
                <a:cs typeface="Arial"/>
              </a:rPr>
              <a:t>и</a:t>
            </a:r>
            <a:r>
              <a:rPr sz="2400" b="1" i="1" spc="-15" dirty="0" smtClean="0">
                <a:latin typeface="Arial"/>
                <a:cs typeface="Arial"/>
              </a:rPr>
              <a:t>я</a:t>
            </a:r>
            <a:r>
              <a:rPr sz="2400" b="1" i="1" spc="-5" dirty="0" smtClean="0">
                <a:latin typeface="Arial"/>
                <a:cs typeface="Arial"/>
              </a:rPr>
              <a:t> </a:t>
            </a:r>
            <a:r>
              <a:rPr sz="2400" b="1" i="1" spc="-20" dirty="0" smtClean="0">
                <a:latin typeface="Arial"/>
                <a:cs typeface="Arial"/>
              </a:rPr>
              <a:t>к</a:t>
            </a:r>
            <a:r>
              <a:rPr sz="2400" b="1" i="1" spc="-5" dirty="0" smtClean="0">
                <a:latin typeface="Arial"/>
                <a:cs typeface="Arial"/>
              </a:rPr>
              <a:t>у</a:t>
            </a:r>
            <a:r>
              <a:rPr sz="2400" b="1" i="1" spc="-20" dirty="0" smtClean="0">
                <a:latin typeface="Arial"/>
                <a:cs typeface="Arial"/>
              </a:rPr>
              <a:t>р</a:t>
            </a:r>
            <a:r>
              <a:rPr sz="2400" b="1" i="1" spc="-5" dirty="0" smtClean="0">
                <a:latin typeface="Arial"/>
                <a:cs typeface="Arial"/>
              </a:rPr>
              <a:t>с</a:t>
            </a:r>
            <a:r>
              <a:rPr sz="2400" b="1" i="1" spc="-20" dirty="0" smtClean="0">
                <a:latin typeface="Arial"/>
                <a:cs typeface="Arial"/>
              </a:rPr>
              <a:t>о</a:t>
            </a:r>
            <a:r>
              <a:rPr sz="2400" b="1" i="1" spc="0" dirty="0" smtClean="0">
                <a:latin typeface="Arial"/>
                <a:cs typeface="Arial"/>
              </a:rPr>
              <a:t>в</a:t>
            </a:r>
            <a:r>
              <a:rPr sz="2400" b="1" i="1" spc="-20" dirty="0" smtClean="0">
                <a:latin typeface="Arial"/>
                <a:cs typeface="Arial"/>
              </a:rPr>
              <a:t>о</a:t>
            </a:r>
            <a:r>
              <a:rPr sz="2400" b="1" i="1" spc="-15" dirty="0" smtClean="0">
                <a:latin typeface="Arial"/>
                <a:cs typeface="Arial"/>
              </a:rPr>
              <a:t>й</a:t>
            </a:r>
            <a:r>
              <a:rPr sz="2400" b="1" i="1" spc="-10" dirty="0" smtClean="0">
                <a:latin typeface="Arial"/>
                <a:cs typeface="Arial"/>
              </a:rPr>
              <a:t> </a:t>
            </a:r>
            <a:r>
              <a:rPr sz="2400" b="1" i="1" spc="-20" dirty="0" smtClean="0">
                <a:latin typeface="Arial"/>
                <a:cs typeface="Arial"/>
              </a:rPr>
              <a:t>по</a:t>
            </a:r>
            <a:r>
              <a:rPr sz="2400" b="1" i="1" spc="0" dirty="0" smtClean="0">
                <a:latin typeface="Arial"/>
                <a:cs typeface="Arial"/>
              </a:rPr>
              <a:t>д</a:t>
            </a:r>
            <a:r>
              <a:rPr sz="2400" b="1" i="1" spc="-15" dirty="0" smtClean="0">
                <a:latin typeface="Arial"/>
                <a:cs typeface="Arial"/>
              </a:rPr>
              <a:t>г</a:t>
            </a:r>
            <a:r>
              <a:rPr sz="2400" b="1" i="1" spc="-20" dirty="0" smtClean="0">
                <a:latin typeface="Arial"/>
                <a:cs typeface="Arial"/>
              </a:rPr>
              <a:t>о</a:t>
            </a:r>
            <a:r>
              <a:rPr sz="2400" b="1" i="1" spc="0" dirty="0" smtClean="0">
                <a:latin typeface="Arial"/>
                <a:cs typeface="Arial"/>
              </a:rPr>
              <a:t>т</a:t>
            </a:r>
            <a:r>
              <a:rPr sz="2400" b="1" i="1" spc="-20" dirty="0" smtClean="0">
                <a:latin typeface="Arial"/>
                <a:cs typeface="Arial"/>
              </a:rPr>
              <a:t>о</a:t>
            </a:r>
            <a:r>
              <a:rPr sz="2400" b="1" i="1" spc="0" dirty="0" smtClean="0">
                <a:latin typeface="Arial"/>
                <a:cs typeface="Arial"/>
              </a:rPr>
              <a:t>в</a:t>
            </a:r>
            <a:r>
              <a:rPr sz="2400" b="1" i="1" spc="-20" dirty="0" smtClean="0">
                <a:latin typeface="Arial"/>
                <a:cs typeface="Arial"/>
              </a:rPr>
              <a:t>к</a:t>
            </a:r>
            <a:r>
              <a:rPr sz="2400" b="1" i="1" spc="-15" dirty="0" smtClean="0">
                <a:latin typeface="Arial"/>
                <a:cs typeface="Arial"/>
              </a:rPr>
              <a:t>и</a:t>
            </a:r>
            <a:r>
              <a:rPr sz="2400" b="1" i="1" spc="-25" dirty="0" smtClean="0">
                <a:latin typeface="Arial"/>
                <a:cs typeface="Arial"/>
              </a:rPr>
              <a:t> </a:t>
            </a:r>
            <a:r>
              <a:rPr sz="2400" b="1" i="1" spc="-20" dirty="0" smtClean="0">
                <a:latin typeface="Arial"/>
                <a:cs typeface="Arial"/>
              </a:rPr>
              <a:t>п</a:t>
            </a:r>
            <a:r>
              <a:rPr sz="2400" b="1" i="1" spc="-5" dirty="0" smtClean="0">
                <a:latin typeface="Arial"/>
                <a:cs typeface="Arial"/>
              </a:rPr>
              <a:t>е</a:t>
            </a:r>
            <a:r>
              <a:rPr sz="2400" b="1" i="1" spc="0" dirty="0" smtClean="0">
                <a:latin typeface="Arial"/>
                <a:cs typeface="Arial"/>
              </a:rPr>
              <a:t>д</a:t>
            </a:r>
            <a:r>
              <a:rPr sz="2400" b="1" i="1" spc="-5" dirty="0" smtClean="0">
                <a:latin typeface="Arial"/>
                <a:cs typeface="Arial"/>
              </a:rPr>
              <a:t>а</a:t>
            </a:r>
            <a:r>
              <a:rPr sz="2400" b="1" i="1" spc="-15" dirty="0" smtClean="0">
                <a:latin typeface="Arial"/>
                <a:cs typeface="Arial"/>
              </a:rPr>
              <a:t>г</a:t>
            </a:r>
            <a:r>
              <a:rPr sz="2400" b="1" i="1" spc="-20" dirty="0" smtClean="0">
                <a:latin typeface="Arial"/>
                <a:cs typeface="Arial"/>
              </a:rPr>
              <a:t>о</a:t>
            </a:r>
            <a:r>
              <a:rPr sz="2400" b="1" i="1" spc="-15" dirty="0" smtClean="0">
                <a:latin typeface="Arial"/>
                <a:cs typeface="Arial"/>
              </a:rPr>
              <a:t>г</a:t>
            </a:r>
            <a:r>
              <a:rPr sz="2400" b="1" i="1" spc="-20" dirty="0" smtClean="0">
                <a:latin typeface="Arial"/>
                <a:cs typeface="Arial"/>
              </a:rPr>
              <a:t>и</a:t>
            </a:r>
            <a:r>
              <a:rPr sz="2400" b="1" i="1" spc="0" dirty="0" smtClean="0">
                <a:latin typeface="Arial"/>
                <a:cs typeface="Arial"/>
              </a:rPr>
              <a:t>ч</a:t>
            </a:r>
            <a:r>
              <a:rPr sz="2400" b="1" i="1" spc="-5" dirty="0" smtClean="0">
                <a:latin typeface="Arial"/>
                <a:cs typeface="Arial"/>
              </a:rPr>
              <a:t>ес</a:t>
            </a:r>
            <a:r>
              <a:rPr sz="2400" b="1" i="1" spc="-20" dirty="0" smtClean="0">
                <a:latin typeface="Arial"/>
                <a:cs typeface="Arial"/>
              </a:rPr>
              <a:t>ки</a:t>
            </a:r>
            <a:r>
              <a:rPr sz="2400" b="1" i="1" spc="0" dirty="0" smtClean="0">
                <a:latin typeface="Arial"/>
                <a:cs typeface="Arial"/>
              </a:rPr>
              <a:t>х </a:t>
            </a:r>
            <a:r>
              <a:rPr sz="2400" b="1" i="1" spc="-20" dirty="0" smtClean="0">
                <a:latin typeface="Arial"/>
                <a:cs typeface="Arial"/>
              </a:rPr>
              <a:t>р</a:t>
            </a:r>
            <a:r>
              <a:rPr sz="2400" b="1" i="1" spc="-5" dirty="0" smtClean="0">
                <a:latin typeface="Arial"/>
                <a:cs typeface="Arial"/>
              </a:rPr>
              <a:t>а</a:t>
            </a:r>
            <a:r>
              <a:rPr sz="2400" b="1" i="1" spc="0" dirty="0" smtClean="0">
                <a:latin typeface="Arial"/>
                <a:cs typeface="Arial"/>
              </a:rPr>
              <a:t>б</a:t>
            </a:r>
            <a:r>
              <a:rPr sz="2400" b="1" i="1" spc="-20" dirty="0" smtClean="0">
                <a:latin typeface="Arial"/>
                <a:cs typeface="Arial"/>
              </a:rPr>
              <a:t>о</a:t>
            </a:r>
            <a:r>
              <a:rPr sz="2400" b="1" i="1" spc="0" dirty="0" smtClean="0">
                <a:latin typeface="Arial"/>
                <a:cs typeface="Arial"/>
              </a:rPr>
              <a:t>тн</a:t>
            </a:r>
            <a:r>
              <a:rPr sz="2400" b="1" i="1" spc="-20" dirty="0" smtClean="0">
                <a:latin typeface="Arial"/>
                <a:cs typeface="Arial"/>
              </a:rPr>
              <a:t>ико</a:t>
            </a:r>
            <a:r>
              <a:rPr sz="2400" b="1" i="1" spc="0" dirty="0" smtClean="0">
                <a:latin typeface="Arial"/>
                <a:cs typeface="Arial"/>
              </a:rPr>
              <a:t>в;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50"/>
              </a:spcBef>
              <a:tabLst>
                <a:tab pos="545465" algn="l"/>
              </a:tabLst>
            </a:pPr>
            <a:r>
              <a:rPr sz="1800" spc="225" dirty="0" smtClean="0">
                <a:solidFill>
                  <a:srgbClr val="003265"/>
                </a:solidFill>
                <a:latin typeface="Arial"/>
                <a:cs typeface="Arial"/>
              </a:rPr>
              <a:t>Y	</a:t>
            </a:r>
            <a:r>
              <a:rPr sz="2400" b="1" i="1" spc="-20" dirty="0" smtClean="0">
                <a:latin typeface="Arial"/>
                <a:cs typeface="Arial"/>
              </a:rPr>
              <a:t>ор</a:t>
            </a:r>
            <a:r>
              <a:rPr sz="2400" b="1" i="1" spc="-15" dirty="0" smtClean="0">
                <a:latin typeface="Arial"/>
                <a:cs typeface="Arial"/>
              </a:rPr>
              <a:t>г</a:t>
            </a:r>
            <a:r>
              <a:rPr sz="2400" b="1" i="1" spc="-5" dirty="0" smtClean="0">
                <a:latin typeface="Arial"/>
                <a:cs typeface="Arial"/>
              </a:rPr>
              <a:t>а</a:t>
            </a:r>
            <a:r>
              <a:rPr sz="2400" b="1" i="1" spc="0" dirty="0" smtClean="0">
                <a:latin typeface="Arial"/>
                <a:cs typeface="Arial"/>
              </a:rPr>
              <a:t>н</a:t>
            </a:r>
            <a:r>
              <a:rPr sz="2400" b="1" i="1" spc="-20" dirty="0" smtClean="0">
                <a:latin typeface="Arial"/>
                <a:cs typeface="Arial"/>
              </a:rPr>
              <a:t>и</a:t>
            </a:r>
            <a:r>
              <a:rPr sz="2400" b="1" i="1" spc="-5" dirty="0" smtClean="0">
                <a:latin typeface="Arial"/>
                <a:cs typeface="Arial"/>
              </a:rPr>
              <a:t>за</a:t>
            </a:r>
            <a:r>
              <a:rPr sz="2400" b="1" i="1" spc="-25" dirty="0" smtClean="0">
                <a:latin typeface="Arial"/>
                <a:cs typeface="Arial"/>
              </a:rPr>
              <a:t>ц</a:t>
            </a:r>
            <a:r>
              <a:rPr sz="2400" b="1" i="1" spc="-20" dirty="0" smtClean="0">
                <a:latin typeface="Arial"/>
                <a:cs typeface="Arial"/>
              </a:rPr>
              <a:t>и</a:t>
            </a:r>
            <a:r>
              <a:rPr sz="2400" b="1" i="1" spc="-15" dirty="0" smtClean="0">
                <a:latin typeface="Arial"/>
                <a:cs typeface="Arial"/>
              </a:rPr>
              <a:t>я</a:t>
            </a:r>
            <a:r>
              <a:rPr sz="2400" b="1" i="1" spc="-10" dirty="0" smtClean="0">
                <a:latin typeface="Arial"/>
                <a:cs typeface="Arial"/>
              </a:rPr>
              <a:t> </a:t>
            </a:r>
            <a:r>
              <a:rPr sz="2400" b="1" i="1" spc="-20" dirty="0" smtClean="0">
                <a:latin typeface="Arial"/>
                <a:cs typeface="Arial"/>
              </a:rPr>
              <a:t>р</a:t>
            </a:r>
            <a:r>
              <a:rPr sz="2400" b="1" i="1" spc="-5" dirty="0" smtClean="0">
                <a:latin typeface="Arial"/>
                <a:cs typeface="Arial"/>
              </a:rPr>
              <a:t>а</a:t>
            </a:r>
            <a:r>
              <a:rPr sz="2400" b="1" i="1" spc="0" dirty="0" smtClean="0">
                <a:latin typeface="Arial"/>
                <a:cs typeface="Arial"/>
              </a:rPr>
              <a:t>б</a:t>
            </a:r>
            <a:r>
              <a:rPr sz="2400" b="1" i="1" spc="-20" dirty="0" smtClean="0">
                <a:latin typeface="Arial"/>
                <a:cs typeface="Arial"/>
              </a:rPr>
              <a:t>о</a:t>
            </a:r>
            <a:r>
              <a:rPr sz="2400" b="1" i="1" spc="0" dirty="0" smtClean="0">
                <a:latin typeface="Arial"/>
                <a:cs typeface="Arial"/>
              </a:rPr>
              <a:t>ты</a:t>
            </a:r>
            <a:r>
              <a:rPr sz="2400" b="1" i="1" spc="-5" dirty="0" smtClean="0">
                <a:latin typeface="Arial"/>
                <a:cs typeface="Arial"/>
              </a:rPr>
              <a:t> </a:t>
            </a:r>
            <a:r>
              <a:rPr sz="2400" b="1" i="1" spc="0" dirty="0" smtClean="0">
                <a:latin typeface="Arial"/>
                <a:cs typeface="Arial"/>
              </a:rPr>
              <a:t>с </a:t>
            </a:r>
            <a:r>
              <a:rPr sz="2400" b="1" i="1" spc="-20" dirty="0" smtClean="0">
                <a:latin typeface="Arial"/>
                <a:cs typeface="Arial"/>
              </a:rPr>
              <a:t>мо</a:t>
            </a:r>
            <a:r>
              <a:rPr sz="2400" b="1" i="1" spc="-5" dirty="0" smtClean="0">
                <a:latin typeface="Arial"/>
                <a:cs typeface="Arial"/>
              </a:rPr>
              <a:t>л</a:t>
            </a:r>
            <a:r>
              <a:rPr sz="2400" b="1" i="1" spc="-20" dirty="0" smtClean="0">
                <a:latin typeface="Arial"/>
                <a:cs typeface="Arial"/>
              </a:rPr>
              <a:t>о</a:t>
            </a:r>
            <a:r>
              <a:rPr sz="2400" b="1" i="1" spc="0" dirty="0" smtClean="0">
                <a:latin typeface="Arial"/>
                <a:cs typeface="Arial"/>
              </a:rPr>
              <a:t>ды</a:t>
            </a:r>
            <a:r>
              <a:rPr sz="2400" b="1" i="1" spc="-20" dirty="0" smtClean="0">
                <a:latin typeface="Arial"/>
                <a:cs typeface="Arial"/>
              </a:rPr>
              <a:t>ми</a:t>
            </a:r>
            <a:r>
              <a:rPr sz="2400" b="1" i="1" spc="-25" dirty="0" smtClean="0">
                <a:latin typeface="Arial"/>
                <a:cs typeface="Arial"/>
              </a:rPr>
              <a:t> </a:t>
            </a:r>
            <a:r>
              <a:rPr sz="2400" b="1" i="1" spc="-20" dirty="0" smtClean="0">
                <a:latin typeface="Arial"/>
                <a:cs typeface="Arial"/>
              </a:rPr>
              <a:t>п</a:t>
            </a:r>
            <a:r>
              <a:rPr sz="2400" b="1" i="1" spc="-5" dirty="0" smtClean="0">
                <a:latin typeface="Arial"/>
                <a:cs typeface="Arial"/>
              </a:rPr>
              <a:t>е</a:t>
            </a:r>
            <a:r>
              <a:rPr sz="2400" b="1" i="1" spc="0" dirty="0" smtClean="0">
                <a:latin typeface="Arial"/>
                <a:cs typeface="Arial"/>
              </a:rPr>
              <a:t>д</a:t>
            </a:r>
            <a:r>
              <a:rPr sz="2400" b="1" i="1" spc="-5" dirty="0" smtClean="0">
                <a:latin typeface="Arial"/>
                <a:cs typeface="Arial"/>
              </a:rPr>
              <a:t>а</a:t>
            </a:r>
            <a:r>
              <a:rPr sz="2400" b="1" i="1" spc="-15" dirty="0" smtClean="0">
                <a:latin typeface="Arial"/>
                <a:cs typeface="Arial"/>
              </a:rPr>
              <a:t>г</a:t>
            </a:r>
            <a:r>
              <a:rPr sz="2400" b="1" i="1" spc="-20" dirty="0" smtClean="0">
                <a:latin typeface="Arial"/>
                <a:cs typeface="Arial"/>
              </a:rPr>
              <a:t>о</a:t>
            </a:r>
            <a:r>
              <a:rPr sz="2400" b="1" i="1" spc="-15" dirty="0" smtClean="0">
                <a:latin typeface="Arial"/>
                <a:cs typeface="Arial"/>
              </a:rPr>
              <a:t>г</a:t>
            </a:r>
            <a:r>
              <a:rPr sz="2400" b="1" i="1" spc="-5" dirty="0" smtClean="0">
                <a:latin typeface="Arial"/>
                <a:cs typeface="Arial"/>
              </a:rPr>
              <a:t>а</a:t>
            </a:r>
            <a:r>
              <a:rPr sz="2400" b="1" i="1" spc="-20" dirty="0" smtClean="0">
                <a:latin typeface="Arial"/>
                <a:cs typeface="Arial"/>
              </a:rPr>
              <a:t>ми</a:t>
            </a:r>
            <a:r>
              <a:rPr sz="2400" b="1" i="1" spc="0" dirty="0" smtClean="0">
                <a:latin typeface="Arial"/>
                <a:cs typeface="Arial"/>
              </a:rPr>
              <a:t>;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85"/>
              </a:spcBef>
              <a:tabLst>
                <a:tab pos="545465" algn="l"/>
              </a:tabLst>
            </a:pPr>
            <a:r>
              <a:rPr sz="1800" spc="225" dirty="0" smtClean="0">
                <a:solidFill>
                  <a:srgbClr val="003265"/>
                </a:solidFill>
                <a:latin typeface="Arial"/>
                <a:cs typeface="Arial"/>
              </a:rPr>
              <a:t>Y	</a:t>
            </a:r>
            <a:r>
              <a:rPr sz="2400" b="1" i="1" spc="-5" dirty="0" smtClean="0">
                <a:latin typeface="Arial"/>
                <a:cs typeface="Arial"/>
              </a:rPr>
              <a:t>засе</a:t>
            </a:r>
            <a:r>
              <a:rPr sz="2400" b="1" i="1" spc="0" dirty="0" smtClean="0">
                <a:latin typeface="Arial"/>
                <a:cs typeface="Arial"/>
              </a:rPr>
              <a:t>д</a:t>
            </a:r>
            <a:r>
              <a:rPr sz="2400" b="1" i="1" spc="-5" dirty="0" smtClean="0">
                <a:latin typeface="Arial"/>
                <a:cs typeface="Arial"/>
              </a:rPr>
              <a:t>а</a:t>
            </a:r>
            <a:r>
              <a:rPr sz="2400" b="1" i="1" spc="0" dirty="0" smtClean="0">
                <a:latin typeface="Arial"/>
                <a:cs typeface="Arial"/>
              </a:rPr>
              <a:t>н</a:t>
            </a:r>
            <a:r>
              <a:rPr sz="2400" b="1" i="1" spc="-20" dirty="0" smtClean="0">
                <a:latin typeface="Arial"/>
                <a:cs typeface="Arial"/>
              </a:rPr>
              <a:t>и</a:t>
            </a:r>
            <a:r>
              <a:rPr sz="2400" b="1" i="1" spc="-15" dirty="0" smtClean="0">
                <a:latin typeface="Arial"/>
                <a:cs typeface="Arial"/>
              </a:rPr>
              <a:t>я</a:t>
            </a:r>
            <a:r>
              <a:rPr sz="2400" b="1" i="1" spc="20" dirty="0" smtClean="0">
                <a:latin typeface="Arial"/>
                <a:cs typeface="Arial"/>
              </a:rPr>
              <a:t> </a:t>
            </a:r>
            <a:r>
              <a:rPr sz="2400" b="1" i="1" spc="-20" dirty="0" smtClean="0">
                <a:latin typeface="Arial"/>
                <a:cs typeface="Arial"/>
              </a:rPr>
              <a:t>м</a:t>
            </a:r>
            <a:r>
              <a:rPr sz="2400" b="1" i="1" spc="-5" dirty="0" smtClean="0">
                <a:latin typeface="Arial"/>
                <a:cs typeface="Arial"/>
              </a:rPr>
              <a:t>е</a:t>
            </a:r>
            <a:r>
              <a:rPr sz="2400" b="1" i="1" spc="0" dirty="0" smtClean="0">
                <a:latin typeface="Arial"/>
                <a:cs typeface="Arial"/>
              </a:rPr>
              <a:t>т</a:t>
            </a:r>
            <a:r>
              <a:rPr sz="2400" b="1" i="1" spc="-20" dirty="0" smtClean="0">
                <a:latin typeface="Arial"/>
                <a:cs typeface="Arial"/>
              </a:rPr>
              <a:t>о</a:t>
            </a:r>
            <a:r>
              <a:rPr sz="2400" b="1" i="1" spc="0" dirty="0" smtClean="0">
                <a:latin typeface="Arial"/>
                <a:cs typeface="Arial"/>
              </a:rPr>
              <a:t>д</a:t>
            </a:r>
            <a:r>
              <a:rPr sz="2400" b="1" i="1" spc="-20" dirty="0" smtClean="0">
                <a:latin typeface="Arial"/>
                <a:cs typeface="Arial"/>
              </a:rPr>
              <a:t>и</a:t>
            </a:r>
            <a:r>
              <a:rPr sz="2400" b="1" i="1" spc="0" dirty="0" smtClean="0">
                <a:latin typeface="Arial"/>
                <a:cs typeface="Arial"/>
              </a:rPr>
              <a:t>ч</a:t>
            </a:r>
            <a:r>
              <a:rPr sz="2400" b="1" i="1" spc="-5" dirty="0" smtClean="0">
                <a:latin typeface="Arial"/>
                <a:cs typeface="Arial"/>
              </a:rPr>
              <a:t>ес</a:t>
            </a:r>
            <a:r>
              <a:rPr sz="2400" b="1" i="1" spc="-20" dirty="0" smtClean="0">
                <a:latin typeface="Arial"/>
                <a:cs typeface="Arial"/>
              </a:rPr>
              <a:t>ко</a:t>
            </a:r>
            <a:r>
              <a:rPr sz="2400" b="1" i="1" spc="-15" dirty="0" smtClean="0">
                <a:latin typeface="Arial"/>
                <a:cs typeface="Arial"/>
              </a:rPr>
              <a:t>го </a:t>
            </a:r>
            <a:r>
              <a:rPr sz="2400" b="1" i="1" spc="-20" dirty="0" smtClean="0">
                <a:latin typeface="Arial"/>
                <a:cs typeface="Arial"/>
              </a:rPr>
              <a:t>о</a:t>
            </a:r>
            <a:r>
              <a:rPr sz="2400" b="1" i="1" spc="0" dirty="0" smtClean="0">
                <a:latin typeface="Arial"/>
                <a:cs typeface="Arial"/>
              </a:rPr>
              <a:t>б</a:t>
            </a:r>
            <a:r>
              <a:rPr sz="2400" b="1" i="1" spc="-5" dirty="0" smtClean="0">
                <a:latin typeface="Arial"/>
                <a:cs typeface="Arial"/>
              </a:rPr>
              <a:t>ъе</a:t>
            </a:r>
            <a:r>
              <a:rPr sz="2400" b="1" i="1" spc="0" dirty="0" smtClean="0">
                <a:latin typeface="Arial"/>
                <a:cs typeface="Arial"/>
              </a:rPr>
              <a:t>д</a:t>
            </a:r>
            <a:r>
              <a:rPr sz="2400" b="1" i="1" spc="-20" dirty="0" smtClean="0">
                <a:latin typeface="Arial"/>
                <a:cs typeface="Arial"/>
              </a:rPr>
              <a:t>и</a:t>
            </a:r>
            <a:r>
              <a:rPr sz="2400" b="1" i="1" spc="0" dirty="0" smtClean="0">
                <a:latin typeface="Arial"/>
                <a:cs typeface="Arial"/>
              </a:rPr>
              <a:t>н</a:t>
            </a:r>
            <a:r>
              <a:rPr sz="2400" b="1" i="1" spc="-5" dirty="0" smtClean="0">
                <a:latin typeface="Arial"/>
                <a:cs typeface="Arial"/>
              </a:rPr>
              <a:t>е</a:t>
            </a:r>
            <a:r>
              <a:rPr sz="2400" b="1" i="1" spc="0" dirty="0" smtClean="0">
                <a:latin typeface="Arial"/>
                <a:cs typeface="Arial"/>
              </a:rPr>
              <a:t>н</a:t>
            </a:r>
            <a:r>
              <a:rPr sz="2400" b="1" i="1" spc="-20" dirty="0" smtClean="0">
                <a:latin typeface="Arial"/>
                <a:cs typeface="Arial"/>
              </a:rPr>
              <a:t>и</a:t>
            </a:r>
            <a:r>
              <a:rPr sz="2400" b="1" i="1" spc="-15" dirty="0" smtClean="0">
                <a:latin typeface="Arial"/>
                <a:cs typeface="Arial"/>
              </a:rPr>
              <a:t>я;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85"/>
              </a:spcBef>
              <a:tabLst>
                <a:tab pos="545465" algn="l"/>
              </a:tabLst>
            </a:pPr>
            <a:r>
              <a:rPr sz="1800" spc="225" dirty="0" smtClean="0">
                <a:solidFill>
                  <a:srgbClr val="003265"/>
                </a:solidFill>
                <a:latin typeface="Arial"/>
                <a:cs typeface="Arial"/>
              </a:rPr>
              <a:t>Y	</a:t>
            </a:r>
            <a:r>
              <a:rPr sz="2400" b="1" i="1" spc="-5" dirty="0" smtClean="0">
                <a:latin typeface="Arial"/>
                <a:cs typeface="Arial"/>
              </a:rPr>
              <a:t>се</a:t>
            </a:r>
            <a:r>
              <a:rPr sz="2400" b="1" i="1" spc="-20" dirty="0" smtClean="0">
                <a:latin typeface="Arial"/>
                <a:cs typeface="Arial"/>
              </a:rPr>
              <a:t>ми</a:t>
            </a:r>
            <a:r>
              <a:rPr sz="2400" b="1" i="1" spc="0" dirty="0" smtClean="0">
                <a:latin typeface="Arial"/>
                <a:cs typeface="Arial"/>
              </a:rPr>
              <a:t>н</a:t>
            </a:r>
            <a:r>
              <a:rPr sz="2400" b="1" i="1" spc="-5" dirty="0" smtClean="0">
                <a:latin typeface="Arial"/>
                <a:cs typeface="Arial"/>
              </a:rPr>
              <a:t>а</a:t>
            </a:r>
            <a:r>
              <a:rPr sz="2400" b="1" i="1" spc="-20" dirty="0" smtClean="0">
                <a:latin typeface="Arial"/>
                <a:cs typeface="Arial"/>
              </a:rPr>
              <a:t>р</a:t>
            </a:r>
            <a:r>
              <a:rPr sz="2400" b="1" i="1" spc="0" dirty="0" smtClean="0">
                <a:latin typeface="Arial"/>
                <a:cs typeface="Arial"/>
              </a:rPr>
              <a:t>ы,</a:t>
            </a:r>
            <a:r>
              <a:rPr sz="2400" b="1" i="1" spc="-5" dirty="0" smtClean="0">
                <a:latin typeface="Arial"/>
                <a:cs typeface="Arial"/>
              </a:rPr>
              <a:t> </a:t>
            </a:r>
            <a:r>
              <a:rPr sz="2400" b="1" i="1" spc="-25" dirty="0" smtClean="0">
                <a:latin typeface="Arial"/>
                <a:cs typeface="Arial"/>
              </a:rPr>
              <a:t>к</a:t>
            </a:r>
            <a:r>
              <a:rPr sz="2400" b="1" i="1" spc="-20" dirty="0" smtClean="0">
                <a:latin typeface="Arial"/>
                <a:cs typeface="Arial"/>
              </a:rPr>
              <a:t>р</a:t>
            </a:r>
            <a:r>
              <a:rPr sz="2400" b="1" i="1" spc="-5" dirty="0" smtClean="0">
                <a:latin typeface="Arial"/>
                <a:cs typeface="Arial"/>
              </a:rPr>
              <a:t>у</a:t>
            </a:r>
            <a:r>
              <a:rPr sz="2400" b="1" i="1" spc="-15" dirty="0" smtClean="0">
                <a:latin typeface="Arial"/>
                <a:cs typeface="Arial"/>
              </a:rPr>
              <a:t>г</a:t>
            </a:r>
            <a:r>
              <a:rPr sz="2400" b="1" i="1" spc="-5" dirty="0" smtClean="0">
                <a:latin typeface="Arial"/>
                <a:cs typeface="Arial"/>
              </a:rPr>
              <a:t>л</a:t>
            </a:r>
            <a:r>
              <a:rPr sz="2400" b="1" i="1" spc="0" dirty="0" smtClean="0">
                <a:latin typeface="Arial"/>
                <a:cs typeface="Arial"/>
              </a:rPr>
              <a:t>ые</a:t>
            </a:r>
            <a:r>
              <a:rPr sz="2400" b="1" i="1" spc="-15" dirty="0" smtClean="0">
                <a:latin typeface="Arial"/>
                <a:cs typeface="Arial"/>
              </a:rPr>
              <a:t> </a:t>
            </a:r>
            <a:r>
              <a:rPr sz="2400" b="1" i="1" spc="-5" dirty="0" smtClean="0">
                <a:latin typeface="Arial"/>
                <a:cs typeface="Arial"/>
              </a:rPr>
              <a:t>с</a:t>
            </a:r>
            <a:r>
              <a:rPr sz="2400" b="1" i="1" spc="0" dirty="0" smtClean="0">
                <a:latin typeface="Arial"/>
                <a:cs typeface="Arial"/>
              </a:rPr>
              <a:t>т</a:t>
            </a:r>
            <a:r>
              <a:rPr sz="2400" b="1" i="1" spc="-20" dirty="0" smtClean="0">
                <a:latin typeface="Arial"/>
                <a:cs typeface="Arial"/>
              </a:rPr>
              <a:t>о</a:t>
            </a:r>
            <a:r>
              <a:rPr sz="2400" b="1" i="1" spc="-5" dirty="0" smtClean="0">
                <a:latin typeface="Arial"/>
                <a:cs typeface="Arial"/>
              </a:rPr>
              <a:t>л</a:t>
            </a:r>
            <a:r>
              <a:rPr sz="2400" b="1" i="1" spc="0" dirty="0" smtClean="0">
                <a:latin typeface="Arial"/>
                <a:cs typeface="Arial"/>
              </a:rPr>
              <a:t>ы,</a:t>
            </a:r>
            <a:r>
              <a:rPr sz="2400" b="1" i="1" spc="-5" dirty="0" smtClean="0">
                <a:latin typeface="Arial"/>
                <a:cs typeface="Arial"/>
              </a:rPr>
              <a:t> </a:t>
            </a:r>
            <a:r>
              <a:rPr sz="2400" b="1" i="1" spc="-20" dirty="0" smtClean="0">
                <a:latin typeface="Arial"/>
                <a:cs typeface="Arial"/>
              </a:rPr>
              <a:t>м</a:t>
            </a:r>
            <a:r>
              <a:rPr sz="2400" b="1" i="1" spc="-5" dirty="0" smtClean="0">
                <a:latin typeface="Arial"/>
                <a:cs typeface="Arial"/>
              </a:rPr>
              <a:t>ас</a:t>
            </a:r>
            <a:r>
              <a:rPr sz="2400" b="1" i="1" spc="0" dirty="0" smtClean="0">
                <a:latin typeface="Arial"/>
                <a:cs typeface="Arial"/>
              </a:rPr>
              <a:t>т</a:t>
            </a:r>
            <a:r>
              <a:rPr sz="2400" b="1" i="1" spc="-5" dirty="0" smtClean="0">
                <a:latin typeface="Arial"/>
                <a:cs typeface="Arial"/>
              </a:rPr>
              <a:t>е</a:t>
            </a:r>
            <a:r>
              <a:rPr sz="2400" b="1" i="1" spc="-15" dirty="0" smtClean="0">
                <a:latin typeface="Arial"/>
                <a:cs typeface="Arial"/>
              </a:rPr>
              <a:t>р-</a:t>
            </a:r>
            <a:r>
              <a:rPr sz="2400" b="1" i="1" spc="-25" dirty="0" smtClean="0">
                <a:latin typeface="Arial"/>
                <a:cs typeface="Arial"/>
              </a:rPr>
              <a:t>к</a:t>
            </a:r>
            <a:r>
              <a:rPr sz="2400" b="1" i="1" spc="-5" dirty="0" smtClean="0">
                <a:latin typeface="Arial"/>
                <a:cs typeface="Arial"/>
              </a:rPr>
              <a:t>ласс</a:t>
            </a:r>
            <a:r>
              <a:rPr sz="2400" b="1" i="1" spc="0" dirty="0" smtClean="0">
                <a:latin typeface="Arial"/>
                <a:cs typeface="Arial"/>
              </a:rPr>
              <a:t>ы</a:t>
            </a:r>
            <a:r>
              <a:rPr sz="2400" b="1" i="1" spc="20" dirty="0" smtClean="0">
                <a:latin typeface="Arial"/>
                <a:cs typeface="Arial"/>
              </a:rPr>
              <a:t> </a:t>
            </a:r>
            <a:r>
              <a:rPr sz="2400" b="1" i="1" spc="-15" dirty="0" smtClean="0">
                <a:latin typeface="Arial"/>
                <a:cs typeface="Arial"/>
              </a:rPr>
              <a:t>и</a:t>
            </a:r>
            <a:r>
              <a:rPr sz="2400" b="1" i="1" spc="-10" dirty="0" smtClean="0">
                <a:latin typeface="Arial"/>
                <a:cs typeface="Arial"/>
              </a:rPr>
              <a:t> </a:t>
            </a:r>
            <a:r>
              <a:rPr sz="2400" b="1" i="1" spc="0" dirty="0" smtClean="0">
                <a:latin typeface="Arial"/>
                <a:cs typeface="Arial"/>
              </a:rPr>
              <a:t>т.д.;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85"/>
              </a:spcBef>
              <a:tabLst>
                <a:tab pos="545465" algn="l"/>
              </a:tabLst>
            </a:pPr>
            <a:r>
              <a:rPr sz="1800" spc="225" dirty="0" smtClean="0">
                <a:solidFill>
                  <a:srgbClr val="003265"/>
                </a:solidFill>
                <a:latin typeface="Arial"/>
                <a:cs typeface="Arial"/>
              </a:rPr>
              <a:t>Y	</a:t>
            </a:r>
            <a:r>
              <a:rPr sz="2400" b="1" i="1" spc="-20" dirty="0" smtClean="0">
                <a:latin typeface="Arial"/>
                <a:cs typeface="Arial"/>
              </a:rPr>
              <a:t>р</a:t>
            </a:r>
            <a:r>
              <a:rPr sz="2400" b="1" i="1" spc="-5" dirty="0" smtClean="0">
                <a:latin typeface="Arial"/>
                <a:cs typeface="Arial"/>
              </a:rPr>
              <a:t>а</a:t>
            </a:r>
            <a:r>
              <a:rPr sz="2400" b="1" i="1" spc="0" dirty="0" smtClean="0">
                <a:latin typeface="Arial"/>
                <a:cs typeface="Arial"/>
              </a:rPr>
              <a:t>б</a:t>
            </a:r>
            <a:r>
              <a:rPr sz="2400" b="1" i="1" spc="-20" dirty="0" smtClean="0">
                <a:latin typeface="Arial"/>
                <a:cs typeface="Arial"/>
              </a:rPr>
              <a:t>о</a:t>
            </a:r>
            <a:r>
              <a:rPr sz="2400" b="1" i="1" spc="0" dirty="0" smtClean="0">
                <a:latin typeface="Arial"/>
                <a:cs typeface="Arial"/>
              </a:rPr>
              <a:t>та с </a:t>
            </a:r>
            <a:r>
              <a:rPr sz="2400" b="1" i="1" spc="-5" dirty="0" smtClean="0">
                <a:latin typeface="Arial"/>
                <a:cs typeface="Arial"/>
              </a:rPr>
              <a:t>а</a:t>
            </a:r>
            <a:r>
              <a:rPr sz="2400" b="1" i="1" spc="-20" dirty="0" smtClean="0">
                <a:latin typeface="Arial"/>
                <a:cs typeface="Arial"/>
              </a:rPr>
              <a:t>к</a:t>
            </a:r>
            <a:r>
              <a:rPr sz="2400" b="1" i="1" spc="0" dirty="0" smtClean="0">
                <a:latin typeface="Arial"/>
                <a:cs typeface="Arial"/>
              </a:rPr>
              <a:t>т</a:t>
            </a:r>
            <a:r>
              <a:rPr sz="2400" b="1" i="1" spc="-5" dirty="0" smtClean="0">
                <a:latin typeface="Arial"/>
                <a:cs typeface="Arial"/>
              </a:rPr>
              <a:t>уал</a:t>
            </a:r>
            <a:r>
              <a:rPr sz="2400" b="1" i="1" spc="-15" dirty="0" smtClean="0">
                <a:latin typeface="Arial"/>
                <a:cs typeface="Arial"/>
              </a:rPr>
              <a:t>ьны</a:t>
            </a:r>
            <a:r>
              <a:rPr sz="2400" b="1" i="1" spc="-20" dirty="0" smtClean="0">
                <a:latin typeface="Arial"/>
                <a:cs typeface="Arial"/>
              </a:rPr>
              <a:t>м</a:t>
            </a:r>
            <a:r>
              <a:rPr sz="2400" b="1" i="1" spc="5" dirty="0" smtClean="0">
                <a:latin typeface="Arial"/>
                <a:cs typeface="Arial"/>
              </a:rPr>
              <a:t> </a:t>
            </a:r>
            <a:r>
              <a:rPr sz="2400" b="1" i="1" spc="-20" dirty="0" smtClean="0">
                <a:latin typeface="Arial"/>
                <a:cs typeface="Arial"/>
              </a:rPr>
              <a:t>п</a:t>
            </a:r>
            <a:r>
              <a:rPr sz="2400" b="1" i="1" spc="-5" dirty="0" smtClean="0">
                <a:latin typeface="Arial"/>
                <a:cs typeface="Arial"/>
              </a:rPr>
              <a:t>е</a:t>
            </a:r>
            <a:r>
              <a:rPr sz="2400" b="1" i="1" spc="0" dirty="0" smtClean="0">
                <a:latin typeface="Arial"/>
                <a:cs typeface="Arial"/>
              </a:rPr>
              <a:t>д</a:t>
            </a:r>
            <a:r>
              <a:rPr sz="2400" b="1" i="1" spc="-5" dirty="0" smtClean="0">
                <a:latin typeface="Arial"/>
                <a:cs typeface="Arial"/>
              </a:rPr>
              <a:t>а</a:t>
            </a:r>
            <a:r>
              <a:rPr sz="2400" b="1" i="1" spc="-15" dirty="0" smtClean="0">
                <a:latin typeface="Arial"/>
                <a:cs typeface="Arial"/>
              </a:rPr>
              <a:t>г</a:t>
            </a:r>
            <a:r>
              <a:rPr sz="2400" b="1" i="1" spc="-20" dirty="0" smtClean="0">
                <a:latin typeface="Arial"/>
                <a:cs typeface="Arial"/>
              </a:rPr>
              <a:t>о</a:t>
            </a:r>
            <a:r>
              <a:rPr sz="2400" b="1" i="1" spc="-15" dirty="0" smtClean="0">
                <a:latin typeface="Arial"/>
                <a:cs typeface="Arial"/>
              </a:rPr>
              <a:t>г</a:t>
            </a:r>
            <a:r>
              <a:rPr sz="2400" b="1" i="1" spc="-20" dirty="0" smtClean="0">
                <a:latin typeface="Arial"/>
                <a:cs typeface="Arial"/>
              </a:rPr>
              <a:t>и</a:t>
            </a:r>
            <a:r>
              <a:rPr sz="2400" b="1" i="1" spc="0" dirty="0" smtClean="0">
                <a:latin typeface="Arial"/>
                <a:cs typeface="Arial"/>
              </a:rPr>
              <a:t>ч</a:t>
            </a:r>
            <a:r>
              <a:rPr sz="2400" b="1" i="1" spc="-5" dirty="0" smtClean="0">
                <a:latin typeface="Arial"/>
                <a:cs typeface="Arial"/>
              </a:rPr>
              <a:t>ес</a:t>
            </a:r>
            <a:r>
              <a:rPr sz="2400" b="1" i="1" spc="-20" dirty="0" smtClean="0">
                <a:latin typeface="Arial"/>
                <a:cs typeface="Arial"/>
              </a:rPr>
              <a:t>ким</a:t>
            </a:r>
            <a:r>
              <a:rPr sz="2400" b="1" i="1" spc="-25" dirty="0" smtClean="0">
                <a:latin typeface="Arial"/>
                <a:cs typeface="Arial"/>
              </a:rPr>
              <a:t> </a:t>
            </a:r>
            <a:r>
              <a:rPr sz="2400" b="1" i="1" spc="-20" dirty="0" smtClean="0">
                <a:latin typeface="Arial"/>
                <a:cs typeface="Arial"/>
              </a:rPr>
              <a:t>оп</a:t>
            </a:r>
            <a:r>
              <a:rPr sz="2400" b="1" i="1" spc="0" dirty="0" smtClean="0">
                <a:latin typeface="Arial"/>
                <a:cs typeface="Arial"/>
              </a:rPr>
              <a:t>ыт</a:t>
            </a:r>
            <a:r>
              <a:rPr sz="2400" b="1" i="1" spc="-20" dirty="0" smtClean="0">
                <a:latin typeface="Arial"/>
                <a:cs typeface="Arial"/>
              </a:rPr>
              <a:t>ом</a:t>
            </a:r>
            <a:endParaRPr sz="2400">
              <a:latin typeface="Arial"/>
              <a:cs typeface="Arial"/>
            </a:endParaRPr>
          </a:p>
          <a:p>
            <a:pPr marL="546100">
              <a:lnSpc>
                <a:spcPts val="2590"/>
              </a:lnSpc>
            </a:pPr>
            <a:r>
              <a:rPr sz="2400" b="1" i="1" dirty="0" smtClean="0">
                <a:latin typeface="Arial"/>
                <a:cs typeface="Arial"/>
              </a:rPr>
              <a:t>(</a:t>
            </a:r>
            <a:r>
              <a:rPr sz="2400" b="1" i="1" spc="-20" dirty="0" smtClean="0">
                <a:latin typeface="Arial"/>
                <a:cs typeface="Arial"/>
              </a:rPr>
              <a:t>и</a:t>
            </a:r>
            <a:r>
              <a:rPr sz="2400" b="1" i="1" spc="-5" dirty="0" smtClean="0">
                <a:latin typeface="Arial"/>
                <a:cs typeface="Arial"/>
              </a:rPr>
              <a:t>зу</a:t>
            </a:r>
            <a:r>
              <a:rPr sz="2400" b="1" i="1" spc="0" dirty="0" smtClean="0">
                <a:latin typeface="Arial"/>
                <a:cs typeface="Arial"/>
              </a:rPr>
              <a:t>ч</a:t>
            </a:r>
            <a:r>
              <a:rPr sz="2400" b="1" i="1" spc="-5" dirty="0" smtClean="0">
                <a:latin typeface="Arial"/>
                <a:cs typeface="Arial"/>
              </a:rPr>
              <a:t>е</a:t>
            </a:r>
            <a:r>
              <a:rPr sz="2400" b="1" i="1" spc="0" dirty="0" smtClean="0">
                <a:latin typeface="Arial"/>
                <a:cs typeface="Arial"/>
              </a:rPr>
              <a:t>н</a:t>
            </a:r>
            <a:r>
              <a:rPr sz="2400" b="1" i="1" spc="-20" dirty="0" smtClean="0">
                <a:latin typeface="Arial"/>
                <a:cs typeface="Arial"/>
              </a:rPr>
              <a:t>и</a:t>
            </a:r>
            <a:r>
              <a:rPr sz="2400" b="1" i="1" spc="-5" dirty="0" smtClean="0">
                <a:latin typeface="Arial"/>
                <a:cs typeface="Arial"/>
              </a:rPr>
              <a:t>е</a:t>
            </a:r>
            <a:r>
              <a:rPr sz="2400" b="1" i="1" spc="0" dirty="0" smtClean="0">
                <a:latin typeface="Arial"/>
                <a:cs typeface="Arial"/>
              </a:rPr>
              <a:t>,</a:t>
            </a:r>
            <a:r>
              <a:rPr sz="2400" b="1" i="1" spc="-5" dirty="0" smtClean="0">
                <a:latin typeface="Arial"/>
                <a:cs typeface="Arial"/>
              </a:rPr>
              <a:t> </a:t>
            </a:r>
            <a:r>
              <a:rPr sz="2400" b="1" i="1" spc="-20" dirty="0" smtClean="0">
                <a:latin typeface="Arial"/>
                <a:cs typeface="Arial"/>
              </a:rPr>
              <a:t>о</a:t>
            </a:r>
            <a:r>
              <a:rPr sz="2400" b="1" i="1" spc="0" dirty="0" smtClean="0">
                <a:latin typeface="Arial"/>
                <a:cs typeface="Arial"/>
              </a:rPr>
              <a:t>б</a:t>
            </a:r>
            <a:r>
              <a:rPr sz="2400" b="1" i="1" spc="-20" dirty="0" smtClean="0">
                <a:latin typeface="Arial"/>
                <a:cs typeface="Arial"/>
              </a:rPr>
              <a:t>о</a:t>
            </a:r>
            <a:r>
              <a:rPr sz="2400" b="1" i="1" spc="0" dirty="0" smtClean="0">
                <a:latin typeface="Arial"/>
                <a:cs typeface="Arial"/>
              </a:rPr>
              <a:t>б</a:t>
            </a:r>
            <a:r>
              <a:rPr sz="2400" b="1" i="1" spc="-5" dirty="0" smtClean="0">
                <a:latin typeface="Arial"/>
                <a:cs typeface="Arial"/>
              </a:rPr>
              <a:t>ще</a:t>
            </a:r>
            <a:r>
              <a:rPr sz="2400" b="1" i="1" spc="0" dirty="0" smtClean="0">
                <a:latin typeface="Arial"/>
                <a:cs typeface="Arial"/>
              </a:rPr>
              <a:t>н</a:t>
            </a:r>
            <a:r>
              <a:rPr sz="2400" b="1" i="1" spc="-20" dirty="0" smtClean="0">
                <a:latin typeface="Arial"/>
                <a:cs typeface="Arial"/>
              </a:rPr>
              <a:t>и</a:t>
            </a:r>
            <a:r>
              <a:rPr sz="2400" b="1" i="1" spc="-5" dirty="0" smtClean="0">
                <a:latin typeface="Arial"/>
                <a:cs typeface="Arial"/>
              </a:rPr>
              <a:t>е</a:t>
            </a:r>
            <a:r>
              <a:rPr sz="2400" b="1" i="1" spc="0" dirty="0" smtClean="0">
                <a:latin typeface="Arial"/>
                <a:cs typeface="Arial"/>
              </a:rPr>
              <a:t>,</a:t>
            </a:r>
            <a:r>
              <a:rPr sz="2400" b="1" i="1" spc="-5" dirty="0" smtClean="0">
                <a:latin typeface="Arial"/>
                <a:cs typeface="Arial"/>
              </a:rPr>
              <a:t> </a:t>
            </a:r>
            <a:r>
              <a:rPr sz="2400" b="1" i="1" spc="-20" dirty="0" smtClean="0">
                <a:latin typeface="Arial"/>
                <a:cs typeface="Arial"/>
              </a:rPr>
              <a:t>р</a:t>
            </a:r>
            <a:r>
              <a:rPr sz="2400" b="1" i="1" spc="-5" dirty="0" smtClean="0">
                <a:latin typeface="Arial"/>
                <a:cs typeface="Arial"/>
              </a:rPr>
              <a:t>ас</a:t>
            </a:r>
            <a:r>
              <a:rPr sz="2400" b="1" i="1" spc="-20" dirty="0" smtClean="0">
                <a:latin typeface="Arial"/>
                <a:cs typeface="Arial"/>
              </a:rPr>
              <a:t>про</a:t>
            </a:r>
            <a:r>
              <a:rPr sz="2400" b="1" i="1" spc="-5" dirty="0" smtClean="0">
                <a:latin typeface="Arial"/>
                <a:cs typeface="Arial"/>
              </a:rPr>
              <a:t>с</a:t>
            </a:r>
            <a:r>
              <a:rPr sz="2400" b="1" i="1" spc="0" dirty="0" smtClean="0">
                <a:latin typeface="Arial"/>
                <a:cs typeface="Arial"/>
              </a:rPr>
              <a:t>т</a:t>
            </a:r>
            <a:r>
              <a:rPr sz="2400" b="1" i="1" spc="-20" dirty="0" smtClean="0">
                <a:latin typeface="Arial"/>
                <a:cs typeface="Arial"/>
              </a:rPr>
              <a:t>р</a:t>
            </a:r>
            <a:r>
              <a:rPr sz="2400" b="1" i="1" spc="-5" dirty="0" smtClean="0">
                <a:latin typeface="Arial"/>
                <a:cs typeface="Arial"/>
              </a:rPr>
              <a:t>а</a:t>
            </a:r>
            <a:r>
              <a:rPr sz="2400" b="1" i="1" spc="0" dirty="0" smtClean="0">
                <a:latin typeface="Arial"/>
                <a:cs typeface="Arial"/>
              </a:rPr>
              <a:t>н</a:t>
            </a:r>
            <a:r>
              <a:rPr sz="2400" b="1" i="1" spc="-5" dirty="0" smtClean="0">
                <a:latin typeface="Arial"/>
                <a:cs typeface="Arial"/>
              </a:rPr>
              <a:t>е</a:t>
            </a:r>
            <a:r>
              <a:rPr sz="2400" b="1" i="1" spc="0" dirty="0" smtClean="0">
                <a:latin typeface="Arial"/>
                <a:cs typeface="Arial"/>
              </a:rPr>
              <a:t>н</a:t>
            </a:r>
            <a:r>
              <a:rPr sz="2400" b="1" i="1" spc="-20" dirty="0" smtClean="0">
                <a:latin typeface="Arial"/>
                <a:cs typeface="Arial"/>
              </a:rPr>
              <a:t>и</a:t>
            </a:r>
            <a:r>
              <a:rPr sz="2400" b="1" i="1" spc="-5" dirty="0" smtClean="0">
                <a:latin typeface="Arial"/>
                <a:cs typeface="Arial"/>
              </a:rPr>
              <a:t>е</a:t>
            </a:r>
            <a:r>
              <a:rPr sz="2400" b="1" i="1" spc="0" dirty="0" smtClean="0">
                <a:latin typeface="Arial"/>
                <a:cs typeface="Arial"/>
              </a:rPr>
              <a:t>);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85"/>
              </a:spcBef>
              <a:tabLst>
                <a:tab pos="545465" algn="l"/>
              </a:tabLst>
            </a:pPr>
            <a:r>
              <a:rPr sz="1800" spc="225" dirty="0" smtClean="0">
                <a:solidFill>
                  <a:srgbClr val="003265"/>
                </a:solidFill>
                <a:latin typeface="Arial"/>
                <a:cs typeface="Arial"/>
              </a:rPr>
              <a:t>Y	</a:t>
            </a:r>
            <a:r>
              <a:rPr sz="2400" b="1" i="1" spc="-20" dirty="0" smtClean="0">
                <a:latin typeface="Arial"/>
                <a:cs typeface="Arial"/>
              </a:rPr>
              <a:t>по</a:t>
            </a:r>
            <a:r>
              <a:rPr sz="2400" b="1" i="1" spc="0" dirty="0" smtClean="0">
                <a:latin typeface="Arial"/>
                <a:cs typeface="Arial"/>
              </a:rPr>
              <a:t>д</a:t>
            </a:r>
            <a:r>
              <a:rPr sz="2400" b="1" i="1" spc="-15" dirty="0" smtClean="0">
                <a:latin typeface="Arial"/>
                <a:cs typeface="Arial"/>
              </a:rPr>
              <a:t>г</a:t>
            </a:r>
            <a:r>
              <a:rPr sz="2400" b="1" i="1" spc="-20" dirty="0" smtClean="0">
                <a:latin typeface="Arial"/>
                <a:cs typeface="Arial"/>
              </a:rPr>
              <a:t>о</a:t>
            </a:r>
            <a:r>
              <a:rPr sz="2400" b="1" i="1" spc="0" dirty="0" smtClean="0">
                <a:latin typeface="Arial"/>
                <a:cs typeface="Arial"/>
              </a:rPr>
              <a:t>т</a:t>
            </a:r>
            <a:r>
              <a:rPr sz="2400" b="1" i="1" spc="-20" dirty="0" smtClean="0">
                <a:latin typeface="Arial"/>
                <a:cs typeface="Arial"/>
              </a:rPr>
              <a:t>о</a:t>
            </a:r>
            <a:r>
              <a:rPr sz="2400" b="1" i="1" spc="0" dirty="0" smtClean="0">
                <a:latin typeface="Arial"/>
                <a:cs typeface="Arial"/>
              </a:rPr>
              <a:t>в</a:t>
            </a:r>
            <a:r>
              <a:rPr sz="2400" b="1" i="1" spc="-20" dirty="0" smtClean="0">
                <a:latin typeface="Arial"/>
                <a:cs typeface="Arial"/>
              </a:rPr>
              <a:t>к</a:t>
            </a:r>
            <a:r>
              <a:rPr sz="2400" b="1" i="1" spc="0" dirty="0" smtClean="0">
                <a:latin typeface="Arial"/>
                <a:cs typeface="Arial"/>
              </a:rPr>
              <a:t>а</a:t>
            </a:r>
            <a:r>
              <a:rPr sz="2400" b="1" i="1" spc="-25" dirty="0" smtClean="0">
                <a:latin typeface="Arial"/>
                <a:cs typeface="Arial"/>
              </a:rPr>
              <a:t> </a:t>
            </a:r>
            <a:r>
              <a:rPr sz="2400" b="1" i="1" spc="-20" dirty="0" smtClean="0">
                <a:latin typeface="Arial"/>
                <a:cs typeface="Arial"/>
              </a:rPr>
              <a:t>м</a:t>
            </a:r>
            <a:r>
              <a:rPr sz="2400" b="1" i="1" spc="-5" dirty="0" smtClean="0">
                <a:latin typeface="Arial"/>
                <a:cs typeface="Arial"/>
              </a:rPr>
              <a:t>е</a:t>
            </a:r>
            <a:r>
              <a:rPr sz="2400" b="1" i="1" spc="0" dirty="0" smtClean="0">
                <a:latin typeface="Arial"/>
                <a:cs typeface="Arial"/>
              </a:rPr>
              <a:t>т</a:t>
            </a:r>
            <a:r>
              <a:rPr sz="2400" b="1" i="1" spc="-20" dirty="0" smtClean="0">
                <a:latin typeface="Arial"/>
                <a:cs typeface="Arial"/>
              </a:rPr>
              <a:t>о</a:t>
            </a:r>
            <a:r>
              <a:rPr sz="2400" b="1" i="1" spc="0" dirty="0" smtClean="0">
                <a:latin typeface="Arial"/>
                <a:cs typeface="Arial"/>
              </a:rPr>
              <a:t>д</a:t>
            </a:r>
            <a:r>
              <a:rPr sz="2400" b="1" i="1" spc="-20" dirty="0" smtClean="0">
                <a:latin typeface="Arial"/>
                <a:cs typeface="Arial"/>
              </a:rPr>
              <a:t>и</a:t>
            </a:r>
            <a:r>
              <a:rPr sz="2400" b="1" i="1" spc="0" dirty="0" smtClean="0">
                <a:latin typeface="Arial"/>
                <a:cs typeface="Arial"/>
              </a:rPr>
              <a:t>ч</a:t>
            </a:r>
            <a:r>
              <a:rPr sz="2400" b="1" i="1" spc="-5" dirty="0" smtClean="0">
                <a:latin typeface="Arial"/>
                <a:cs typeface="Arial"/>
              </a:rPr>
              <a:t>ес</a:t>
            </a:r>
            <a:r>
              <a:rPr sz="2400" b="1" i="1" spc="-20" dirty="0" smtClean="0">
                <a:latin typeface="Arial"/>
                <a:cs typeface="Arial"/>
              </a:rPr>
              <a:t>ки</a:t>
            </a:r>
            <a:r>
              <a:rPr sz="2400" b="1" i="1" spc="0" dirty="0" smtClean="0">
                <a:latin typeface="Arial"/>
                <a:cs typeface="Arial"/>
              </a:rPr>
              <a:t>х</a:t>
            </a:r>
            <a:r>
              <a:rPr sz="2400" b="1" i="1" spc="10" dirty="0" smtClean="0">
                <a:latin typeface="Arial"/>
                <a:cs typeface="Arial"/>
              </a:rPr>
              <a:t> </a:t>
            </a:r>
            <a:r>
              <a:rPr sz="2400" b="1" i="1" spc="-20" dirty="0" smtClean="0">
                <a:latin typeface="Arial"/>
                <a:cs typeface="Arial"/>
              </a:rPr>
              <a:t>р</a:t>
            </a:r>
            <a:r>
              <a:rPr sz="2400" b="1" i="1" spc="-5" dirty="0" smtClean="0">
                <a:latin typeface="Arial"/>
                <a:cs typeface="Arial"/>
              </a:rPr>
              <a:t>е</a:t>
            </a:r>
            <a:r>
              <a:rPr sz="2400" b="1" i="1" spc="-20" dirty="0" smtClean="0">
                <a:latin typeface="Arial"/>
                <a:cs typeface="Arial"/>
              </a:rPr>
              <a:t>ком</a:t>
            </a:r>
            <a:r>
              <a:rPr sz="2400" b="1" i="1" spc="-5" dirty="0" smtClean="0">
                <a:latin typeface="Arial"/>
                <a:cs typeface="Arial"/>
              </a:rPr>
              <a:t>е</a:t>
            </a:r>
            <a:r>
              <a:rPr sz="2400" b="1" i="1" spc="0" dirty="0" smtClean="0">
                <a:latin typeface="Arial"/>
                <a:cs typeface="Arial"/>
              </a:rPr>
              <a:t>нд</a:t>
            </a:r>
            <a:r>
              <a:rPr sz="2400" b="1" i="1" spc="-5" dirty="0" smtClean="0">
                <a:latin typeface="Arial"/>
                <a:cs typeface="Arial"/>
              </a:rPr>
              <a:t>а</a:t>
            </a:r>
            <a:r>
              <a:rPr sz="2400" b="1" i="1" spc="-25" dirty="0" smtClean="0">
                <a:latin typeface="Arial"/>
                <a:cs typeface="Arial"/>
              </a:rPr>
              <a:t>ц</a:t>
            </a:r>
            <a:r>
              <a:rPr sz="2400" b="1" i="1" spc="-20" dirty="0" smtClean="0">
                <a:latin typeface="Arial"/>
                <a:cs typeface="Arial"/>
              </a:rPr>
              <a:t>ий</a:t>
            </a:r>
            <a:r>
              <a:rPr sz="2400" b="1" i="1" spc="0" dirty="0" smtClean="0">
                <a:latin typeface="Arial"/>
                <a:cs typeface="Arial"/>
              </a:rPr>
              <a:t>;</a:t>
            </a:r>
            <a:endParaRPr sz="2400">
              <a:latin typeface="Arial"/>
              <a:cs typeface="Arial"/>
            </a:endParaRPr>
          </a:p>
          <a:p>
            <a:pPr>
              <a:lnSpc>
                <a:spcPts val="600"/>
              </a:lnSpc>
              <a:spcBef>
                <a:spcPts val="15"/>
              </a:spcBef>
            </a:pPr>
            <a:endParaRPr sz="600"/>
          </a:p>
          <a:p>
            <a:pPr marL="546100" marR="2280920" indent="-533400">
              <a:lnSpc>
                <a:spcPts val="2590"/>
              </a:lnSpc>
              <a:tabLst>
                <a:tab pos="545465" algn="l"/>
              </a:tabLst>
            </a:pPr>
            <a:r>
              <a:rPr sz="1800" spc="225" dirty="0" smtClean="0">
                <a:solidFill>
                  <a:srgbClr val="003265"/>
                </a:solidFill>
                <a:latin typeface="Arial"/>
                <a:cs typeface="Arial"/>
              </a:rPr>
              <a:t>Y	</a:t>
            </a:r>
            <a:r>
              <a:rPr sz="2400" b="1" i="1" spc="-20" dirty="0" smtClean="0">
                <a:latin typeface="Arial"/>
                <a:cs typeface="Arial"/>
              </a:rPr>
              <a:t>эк</a:t>
            </a:r>
            <a:r>
              <a:rPr sz="2400" b="1" i="1" spc="-5" dirty="0" smtClean="0">
                <a:latin typeface="Arial"/>
                <a:cs typeface="Arial"/>
              </a:rPr>
              <a:t>с</a:t>
            </a:r>
            <a:r>
              <a:rPr sz="2400" b="1" i="1" spc="-20" dirty="0" smtClean="0">
                <a:latin typeface="Arial"/>
                <a:cs typeface="Arial"/>
              </a:rPr>
              <a:t>п</a:t>
            </a:r>
            <a:r>
              <a:rPr sz="2400" b="1" i="1" spc="-5" dirty="0" smtClean="0">
                <a:latin typeface="Arial"/>
                <a:cs typeface="Arial"/>
              </a:rPr>
              <a:t>е</a:t>
            </a:r>
            <a:r>
              <a:rPr sz="2400" b="1" i="1" spc="-20" dirty="0" smtClean="0">
                <a:latin typeface="Arial"/>
                <a:cs typeface="Arial"/>
              </a:rPr>
              <a:t>рим</a:t>
            </a:r>
            <a:r>
              <a:rPr sz="2400" b="1" i="1" spc="-5" dirty="0" smtClean="0">
                <a:latin typeface="Arial"/>
                <a:cs typeface="Arial"/>
              </a:rPr>
              <a:t>е</a:t>
            </a:r>
            <a:r>
              <a:rPr sz="2400" b="1" i="1" spc="0" dirty="0" smtClean="0">
                <a:latin typeface="Arial"/>
                <a:cs typeface="Arial"/>
              </a:rPr>
              <a:t>нт</a:t>
            </a:r>
            <a:r>
              <a:rPr sz="2400" b="1" i="1" spc="-5" dirty="0" smtClean="0">
                <a:latin typeface="Arial"/>
                <a:cs typeface="Arial"/>
              </a:rPr>
              <a:t>ал</a:t>
            </a:r>
            <a:r>
              <a:rPr sz="2400" b="1" i="1" spc="-15" dirty="0" smtClean="0">
                <a:latin typeface="Arial"/>
                <a:cs typeface="Arial"/>
              </a:rPr>
              <a:t>ьн</a:t>
            </a:r>
            <a:r>
              <a:rPr sz="2400" b="1" i="1" spc="-5" dirty="0" smtClean="0">
                <a:latin typeface="Arial"/>
                <a:cs typeface="Arial"/>
              </a:rPr>
              <a:t>а</a:t>
            </a:r>
            <a:r>
              <a:rPr sz="2400" b="1" i="1" spc="-15" dirty="0" smtClean="0">
                <a:latin typeface="Arial"/>
                <a:cs typeface="Arial"/>
              </a:rPr>
              <a:t>я,</a:t>
            </a:r>
            <a:r>
              <a:rPr sz="2400" b="1" i="1" spc="5" dirty="0" smtClean="0">
                <a:latin typeface="Arial"/>
                <a:cs typeface="Arial"/>
              </a:rPr>
              <a:t> </a:t>
            </a:r>
            <a:r>
              <a:rPr sz="2400" b="1" i="1" spc="-20" dirty="0" smtClean="0">
                <a:latin typeface="Arial"/>
                <a:cs typeface="Arial"/>
              </a:rPr>
              <a:t>и</a:t>
            </a:r>
            <a:r>
              <a:rPr sz="2400" b="1" i="1" spc="0" dirty="0" smtClean="0">
                <a:latin typeface="Arial"/>
                <a:cs typeface="Arial"/>
              </a:rPr>
              <a:t>нн</a:t>
            </a:r>
            <a:r>
              <a:rPr sz="2400" b="1" i="1" spc="-20" dirty="0" smtClean="0">
                <a:latin typeface="Arial"/>
                <a:cs typeface="Arial"/>
              </a:rPr>
              <a:t>о</a:t>
            </a:r>
            <a:r>
              <a:rPr sz="2400" b="1" i="1" spc="0" dirty="0" smtClean="0">
                <a:latin typeface="Arial"/>
                <a:cs typeface="Arial"/>
              </a:rPr>
              <a:t>в</a:t>
            </a:r>
            <a:r>
              <a:rPr sz="2400" b="1" i="1" spc="-5" dirty="0" smtClean="0">
                <a:latin typeface="Arial"/>
                <a:cs typeface="Arial"/>
              </a:rPr>
              <a:t>а</a:t>
            </a:r>
            <a:r>
              <a:rPr sz="2400" b="1" i="1" spc="-25" dirty="0" smtClean="0">
                <a:latin typeface="Arial"/>
                <a:cs typeface="Arial"/>
              </a:rPr>
              <a:t>ц</a:t>
            </a:r>
            <a:r>
              <a:rPr sz="2400" b="1" i="1" spc="-20" dirty="0" smtClean="0">
                <a:latin typeface="Arial"/>
                <a:cs typeface="Arial"/>
              </a:rPr>
              <a:t>ио</a:t>
            </a:r>
            <a:r>
              <a:rPr sz="2400" b="1" i="1" spc="0" dirty="0" smtClean="0">
                <a:latin typeface="Arial"/>
                <a:cs typeface="Arial"/>
              </a:rPr>
              <a:t>нн</a:t>
            </a:r>
            <a:r>
              <a:rPr sz="2400" b="1" i="1" spc="-5" dirty="0" smtClean="0">
                <a:latin typeface="Arial"/>
                <a:cs typeface="Arial"/>
              </a:rPr>
              <a:t>а</a:t>
            </a:r>
            <a:r>
              <a:rPr sz="2400" b="1" i="1" spc="-15" dirty="0" smtClean="0">
                <a:latin typeface="Arial"/>
                <a:cs typeface="Arial"/>
              </a:rPr>
              <a:t>я</a:t>
            </a:r>
            <a:r>
              <a:rPr sz="2400" b="1" i="1" spc="-10" dirty="0" smtClean="0">
                <a:latin typeface="Arial"/>
                <a:cs typeface="Arial"/>
              </a:rPr>
              <a:t> д</a:t>
            </a:r>
            <a:r>
              <a:rPr sz="2400" b="1" i="1" spc="-5" dirty="0" smtClean="0">
                <a:latin typeface="Arial"/>
                <a:cs typeface="Arial"/>
              </a:rPr>
              <a:t>е</a:t>
            </a:r>
            <a:r>
              <a:rPr sz="2400" b="1" i="1" spc="-15" dirty="0" smtClean="0">
                <a:latin typeface="Arial"/>
                <a:cs typeface="Arial"/>
              </a:rPr>
              <a:t>ят</a:t>
            </a:r>
            <a:r>
              <a:rPr sz="2400" b="1" i="1" spc="-5" dirty="0" smtClean="0">
                <a:latin typeface="Arial"/>
                <a:cs typeface="Arial"/>
              </a:rPr>
              <a:t>ел</a:t>
            </a:r>
            <a:r>
              <a:rPr sz="2400" b="1" i="1" spc="-15" dirty="0" smtClean="0">
                <a:latin typeface="Arial"/>
                <a:cs typeface="Arial"/>
              </a:rPr>
              <a:t>ьн</a:t>
            </a:r>
            <a:r>
              <a:rPr sz="2400" b="1" i="1" spc="-20" dirty="0" smtClean="0">
                <a:latin typeface="Arial"/>
                <a:cs typeface="Arial"/>
              </a:rPr>
              <a:t>о</a:t>
            </a:r>
            <a:r>
              <a:rPr sz="2400" b="1" i="1" spc="-5" dirty="0" smtClean="0">
                <a:latin typeface="Arial"/>
                <a:cs typeface="Arial"/>
              </a:rPr>
              <a:t>с</a:t>
            </a:r>
            <a:r>
              <a:rPr sz="2400" b="1" i="1" spc="0" dirty="0" smtClean="0">
                <a:latin typeface="Arial"/>
                <a:cs typeface="Arial"/>
              </a:rPr>
              <a:t>т</a:t>
            </a:r>
            <a:r>
              <a:rPr sz="2400" b="1" i="1" spc="-15" dirty="0" smtClean="0">
                <a:latin typeface="Arial"/>
                <a:cs typeface="Arial"/>
              </a:rPr>
              <a:t>ь.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83673" y="2330195"/>
            <a:ext cx="7010399" cy="318515"/>
          </a:xfrm>
          <a:custGeom>
            <a:avLst/>
            <a:gdLst/>
            <a:ahLst/>
            <a:cxnLst/>
            <a:rect l="l" t="t" r="r" b="b"/>
            <a:pathLst>
              <a:path w="7010399" h="318515">
                <a:moveTo>
                  <a:pt x="0" y="0"/>
                </a:moveTo>
                <a:lnTo>
                  <a:pt x="0" y="318515"/>
                </a:lnTo>
                <a:lnTo>
                  <a:pt x="7010399" y="318515"/>
                </a:lnTo>
                <a:lnTo>
                  <a:pt x="701039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02673" y="2330195"/>
            <a:ext cx="394715" cy="320039"/>
          </a:xfrm>
          <a:custGeom>
            <a:avLst/>
            <a:gdLst/>
            <a:ahLst/>
            <a:cxnLst/>
            <a:rect l="l" t="t" r="r" b="b"/>
            <a:pathLst>
              <a:path w="394715" h="320039">
                <a:moveTo>
                  <a:pt x="394715" y="320039"/>
                </a:moveTo>
                <a:lnTo>
                  <a:pt x="394715" y="0"/>
                </a:lnTo>
                <a:lnTo>
                  <a:pt x="198119" y="0"/>
                </a:lnTo>
                <a:lnTo>
                  <a:pt x="150408" y="4649"/>
                </a:lnTo>
                <a:lnTo>
                  <a:pt x="106936" y="17858"/>
                </a:lnTo>
                <a:lnTo>
                  <a:pt x="69059" y="38514"/>
                </a:lnTo>
                <a:lnTo>
                  <a:pt x="38136" y="65507"/>
                </a:lnTo>
                <a:lnTo>
                  <a:pt x="15525" y="97726"/>
                </a:lnTo>
                <a:lnTo>
                  <a:pt x="2584" y="134060"/>
                </a:lnTo>
                <a:lnTo>
                  <a:pt x="0" y="160019"/>
                </a:lnTo>
                <a:lnTo>
                  <a:pt x="654" y="173146"/>
                </a:lnTo>
                <a:lnTo>
                  <a:pt x="10070" y="210604"/>
                </a:lnTo>
                <a:lnTo>
                  <a:pt x="29609" y="244318"/>
                </a:lnTo>
                <a:lnTo>
                  <a:pt x="57911" y="273176"/>
                </a:lnTo>
                <a:lnTo>
                  <a:pt x="93621" y="296068"/>
                </a:lnTo>
                <a:lnTo>
                  <a:pt x="135379" y="311883"/>
                </a:lnTo>
                <a:lnTo>
                  <a:pt x="181829" y="319509"/>
                </a:lnTo>
                <a:lnTo>
                  <a:pt x="198119" y="320039"/>
                </a:lnTo>
                <a:lnTo>
                  <a:pt x="394715" y="320039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719716" y="1142491"/>
            <a:ext cx="5559425" cy="98869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indent="450850">
              <a:lnSpc>
                <a:spcPts val="3890"/>
              </a:lnSpc>
              <a:tabLst>
                <a:tab pos="1099185" algn="l"/>
                <a:tab pos="3636010" algn="l"/>
              </a:tabLst>
            </a:pPr>
            <a:r>
              <a:rPr sz="3600" b="1" i="1" dirty="0" smtClean="0">
                <a:solidFill>
                  <a:srgbClr val="FF0000"/>
                </a:solidFill>
                <a:latin typeface="Arial"/>
                <a:cs typeface="Arial"/>
              </a:rPr>
              <a:t>2.	И</a:t>
            </a:r>
            <a:r>
              <a:rPr sz="3600" b="1" i="1" spc="-5" dirty="0" smtClean="0">
                <a:solidFill>
                  <a:srgbClr val="FF0000"/>
                </a:solidFill>
                <a:latin typeface="Arial"/>
                <a:cs typeface="Arial"/>
              </a:rPr>
              <a:t>н</a:t>
            </a:r>
            <a:r>
              <a:rPr sz="3600" b="1" i="1" spc="-40" dirty="0" smtClean="0">
                <a:solidFill>
                  <a:srgbClr val="FF0000"/>
                </a:solidFill>
                <a:latin typeface="Arial"/>
                <a:cs typeface="Arial"/>
              </a:rPr>
              <a:t>ф</a:t>
            </a:r>
            <a:r>
              <a:rPr sz="3600" b="1" i="1" spc="-30" dirty="0" smtClean="0">
                <a:solidFill>
                  <a:srgbClr val="FF0000"/>
                </a:solidFill>
                <a:latin typeface="Arial"/>
                <a:cs typeface="Arial"/>
              </a:rPr>
              <a:t>орма</a:t>
            </a:r>
            <a:r>
              <a:rPr sz="3600" b="1" i="1" spc="-25" dirty="0" smtClean="0">
                <a:solidFill>
                  <a:srgbClr val="FF0000"/>
                </a:solidFill>
                <a:latin typeface="Arial"/>
                <a:cs typeface="Arial"/>
              </a:rPr>
              <a:t>ц</a:t>
            </a:r>
            <a:r>
              <a:rPr sz="3600" b="1" i="1" spc="-30" dirty="0" smtClean="0">
                <a:solidFill>
                  <a:srgbClr val="FF0000"/>
                </a:solidFill>
                <a:latin typeface="Arial"/>
                <a:cs typeface="Arial"/>
              </a:rPr>
              <a:t>ио</a:t>
            </a:r>
            <a:r>
              <a:rPr sz="3600" b="1" i="1" spc="-5" dirty="0" smtClean="0">
                <a:solidFill>
                  <a:srgbClr val="FF0000"/>
                </a:solidFill>
                <a:latin typeface="Arial"/>
                <a:cs typeface="Arial"/>
              </a:rPr>
              <a:t>нн</a:t>
            </a:r>
            <a:r>
              <a:rPr sz="3600" b="1" i="1" spc="-35" dirty="0" smtClean="0">
                <a:solidFill>
                  <a:srgbClr val="FF0000"/>
                </a:solidFill>
                <a:latin typeface="Arial"/>
                <a:cs typeface="Arial"/>
              </a:rPr>
              <a:t>о</a:t>
            </a:r>
            <a:r>
              <a:rPr sz="3600" b="1" i="1" spc="0" dirty="0" smtClean="0">
                <a:solidFill>
                  <a:srgbClr val="FF0000"/>
                </a:solidFill>
                <a:latin typeface="Arial"/>
                <a:cs typeface="Arial"/>
              </a:rPr>
              <a:t>- </a:t>
            </a:r>
            <a:r>
              <a:rPr sz="3600" b="1" i="1" spc="-30" dirty="0" smtClean="0">
                <a:solidFill>
                  <a:srgbClr val="FF0000"/>
                </a:solidFill>
                <a:latin typeface="Arial"/>
                <a:cs typeface="Arial"/>
              </a:rPr>
              <a:t>мето</a:t>
            </a:r>
            <a:r>
              <a:rPr sz="3600" b="1" i="1" spc="-10" dirty="0" smtClean="0">
                <a:solidFill>
                  <a:srgbClr val="FF0000"/>
                </a:solidFill>
                <a:latin typeface="Arial"/>
                <a:cs typeface="Arial"/>
              </a:rPr>
              <a:t>д</a:t>
            </a:r>
            <a:r>
              <a:rPr sz="3600" b="1" i="1" spc="-30" dirty="0" smtClean="0">
                <a:solidFill>
                  <a:srgbClr val="FF0000"/>
                </a:solidFill>
                <a:latin typeface="Arial"/>
                <a:cs typeface="Arial"/>
              </a:rPr>
              <a:t>и</a:t>
            </a:r>
            <a:r>
              <a:rPr sz="3600" b="1" i="1" spc="0" dirty="0" smtClean="0">
                <a:solidFill>
                  <a:srgbClr val="FF0000"/>
                </a:solidFill>
                <a:latin typeface="Arial"/>
                <a:cs typeface="Arial"/>
              </a:rPr>
              <a:t>чес</a:t>
            </a:r>
            <a:r>
              <a:rPr sz="3600" b="1" i="1" spc="-20" dirty="0" smtClean="0">
                <a:solidFill>
                  <a:srgbClr val="FF0000"/>
                </a:solidFill>
                <a:latin typeface="Arial"/>
                <a:cs typeface="Arial"/>
              </a:rPr>
              <a:t>к</a:t>
            </a:r>
            <a:r>
              <a:rPr sz="3600" b="1" i="1" spc="-5" dirty="0" smtClean="0">
                <a:solidFill>
                  <a:srgbClr val="FF0000"/>
                </a:solidFill>
                <a:latin typeface="Arial"/>
                <a:cs typeface="Arial"/>
              </a:rPr>
              <a:t>а</a:t>
            </a:r>
            <a:r>
              <a:rPr sz="3600" b="1" i="1" spc="-25" dirty="0" smtClean="0">
                <a:solidFill>
                  <a:srgbClr val="FF0000"/>
                </a:solidFill>
                <a:latin typeface="Arial"/>
                <a:cs typeface="Arial"/>
              </a:rPr>
              <a:t>я	</a:t>
            </a:r>
            <a:r>
              <a:rPr sz="3600" b="1" i="1" spc="-30" dirty="0" smtClean="0">
                <a:solidFill>
                  <a:srgbClr val="FF0000"/>
                </a:solidFill>
                <a:latin typeface="Arial"/>
                <a:cs typeface="Arial"/>
              </a:rPr>
              <a:t>р</a:t>
            </a:r>
            <a:r>
              <a:rPr sz="3600" b="1" i="1" spc="0" dirty="0" smtClean="0">
                <a:solidFill>
                  <a:srgbClr val="FF0000"/>
                </a:solidFill>
                <a:latin typeface="Arial"/>
                <a:cs typeface="Arial"/>
              </a:rPr>
              <a:t>аб</a:t>
            </a:r>
            <a:r>
              <a:rPr sz="3600" b="1" i="1" spc="-30" dirty="0" smtClean="0">
                <a:solidFill>
                  <a:srgbClr val="FF0000"/>
                </a:solidFill>
                <a:latin typeface="Arial"/>
                <a:cs typeface="Arial"/>
              </a:rPr>
              <a:t>о</a:t>
            </a:r>
            <a:r>
              <a:rPr sz="3600" b="1" i="1" spc="0" dirty="0" smtClean="0">
                <a:solidFill>
                  <a:srgbClr val="FF0000"/>
                </a:solidFill>
                <a:latin typeface="Arial"/>
                <a:cs typeface="Arial"/>
              </a:rPr>
              <a:t>та:</a:t>
            </a:r>
            <a:endParaRPr sz="36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098685" y="2711195"/>
            <a:ext cx="8496299" cy="4236719"/>
          </a:xfrm>
          <a:custGeom>
            <a:avLst/>
            <a:gdLst/>
            <a:ahLst/>
            <a:cxnLst/>
            <a:rect l="l" t="t" r="r" b="b"/>
            <a:pathLst>
              <a:path w="8496299" h="4236719">
                <a:moveTo>
                  <a:pt x="0" y="0"/>
                </a:moveTo>
                <a:lnTo>
                  <a:pt x="0" y="4236719"/>
                </a:lnTo>
                <a:lnTo>
                  <a:pt x="8496299" y="4236719"/>
                </a:lnTo>
                <a:lnTo>
                  <a:pt x="84962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177424" y="2747262"/>
            <a:ext cx="8169909" cy="41910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2100" spc="265" dirty="0" smtClean="0">
                <a:solidFill>
                  <a:srgbClr val="003265"/>
                </a:solidFill>
                <a:latin typeface="Arial"/>
                <a:cs typeface="Arial"/>
              </a:rPr>
              <a:t>Y	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з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20" dirty="0" smtClean="0">
                <a:latin typeface="Arial"/>
                <a:cs typeface="Arial"/>
              </a:rPr>
              <a:t>чен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нор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15" dirty="0" smtClean="0">
                <a:latin typeface="Arial"/>
                <a:cs typeface="Arial"/>
              </a:rPr>
              <a:t>ат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вн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15" dirty="0" smtClean="0">
                <a:latin typeface="Arial"/>
                <a:cs typeface="Arial"/>
              </a:rPr>
              <a:t>х</a:t>
            </a:r>
            <a:r>
              <a:rPr sz="2800" spc="3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15" dirty="0" smtClean="0">
                <a:latin typeface="Arial"/>
                <a:cs typeface="Arial"/>
              </a:rPr>
              <a:t>ок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15" dirty="0" smtClean="0">
                <a:latin typeface="Arial"/>
                <a:cs typeface="Arial"/>
              </a:rPr>
              <a:t>ентов</a:t>
            </a:r>
            <a:r>
              <a:rPr sz="2800" spc="-10" dirty="0" smtClean="0">
                <a:latin typeface="Arial"/>
                <a:cs typeface="Arial"/>
              </a:rPr>
              <a:t>;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</a:pPr>
            <a:endParaRPr sz="650"/>
          </a:p>
          <a:p>
            <a:pPr marL="355600" marR="101600" indent="-342900">
              <a:lnSpc>
                <a:spcPct val="100000"/>
              </a:lnSpc>
              <a:tabLst>
                <a:tab pos="354965" algn="l"/>
              </a:tabLst>
            </a:pPr>
            <a:r>
              <a:rPr sz="2100" spc="265" dirty="0" smtClean="0">
                <a:solidFill>
                  <a:srgbClr val="003265"/>
                </a:solidFill>
                <a:latin typeface="Arial"/>
                <a:cs typeface="Arial"/>
              </a:rPr>
              <a:t>Y	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з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20" dirty="0" smtClean="0">
                <a:latin typeface="Arial"/>
                <a:cs typeface="Arial"/>
              </a:rPr>
              <a:t>чен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нов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нок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0" dirty="0" smtClean="0">
                <a:latin typeface="Arial"/>
                <a:cs typeface="Arial"/>
              </a:rPr>
              <a:t>х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15" dirty="0" smtClean="0">
                <a:latin typeface="Arial"/>
                <a:cs typeface="Arial"/>
              </a:rPr>
              <a:t>ого</a:t>
            </a:r>
            <a:r>
              <a:rPr sz="2800" spc="-5" dirty="0" smtClean="0">
                <a:latin typeface="Arial"/>
                <a:cs typeface="Arial"/>
              </a:rPr>
              <a:t>-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15" dirty="0" smtClean="0">
                <a:latin typeface="Arial"/>
                <a:cs typeface="Arial"/>
              </a:rPr>
              <a:t>агог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че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кой</a:t>
            </a:r>
            <a:r>
              <a:rPr sz="2800" spc="45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и</a:t>
            </a:r>
            <a:r>
              <a:rPr sz="2800" spc="-1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15" dirty="0" smtClean="0">
                <a:latin typeface="Arial"/>
                <a:cs typeface="Arial"/>
              </a:rPr>
              <a:t>ето</a:t>
            </a:r>
            <a:r>
              <a:rPr sz="2800" spc="-25" dirty="0" smtClean="0">
                <a:latin typeface="Arial"/>
                <a:cs typeface="Arial"/>
              </a:rPr>
              <a:t>ди</a:t>
            </a:r>
            <a:r>
              <a:rPr sz="2800" spc="-20" dirty="0" smtClean="0">
                <a:latin typeface="Arial"/>
                <a:cs typeface="Arial"/>
              </a:rPr>
              <a:t>че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кой</a:t>
            </a:r>
            <a:r>
              <a:rPr sz="2800" spc="3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ли</a:t>
            </a:r>
            <a:r>
              <a:rPr sz="2800" spc="-15" dirty="0" smtClean="0">
                <a:latin typeface="Arial"/>
                <a:cs typeface="Arial"/>
              </a:rPr>
              <a:t>терат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20" dirty="0" smtClean="0">
                <a:latin typeface="Arial"/>
                <a:cs typeface="Arial"/>
              </a:rPr>
              <a:t>р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10" dirty="0" smtClean="0">
                <a:latin typeface="Arial"/>
                <a:cs typeface="Arial"/>
              </a:rPr>
              <a:t>,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на</a:t>
            </a:r>
            <a:r>
              <a:rPr sz="2800" spc="-25" dirty="0" smtClean="0">
                <a:latin typeface="Arial"/>
                <a:cs typeface="Arial"/>
              </a:rPr>
              <a:t>иб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20" dirty="0" smtClean="0">
                <a:latin typeface="Arial"/>
                <a:cs typeface="Arial"/>
              </a:rPr>
              <a:t>ее</a:t>
            </a:r>
            <a:r>
              <a:rPr sz="2800" spc="3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ц</a:t>
            </a:r>
            <a:r>
              <a:rPr sz="2800" spc="-15" dirty="0" smtClean="0">
                <a:latin typeface="Arial"/>
                <a:cs typeface="Arial"/>
              </a:rPr>
              <a:t>енного</a:t>
            </a:r>
            <a:r>
              <a:rPr sz="2800" spc="-1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15" dirty="0" smtClean="0">
                <a:latin typeface="Arial"/>
                <a:cs typeface="Arial"/>
              </a:rPr>
              <a:t>агог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че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кого</a:t>
            </a:r>
            <a:r>
              <a:rPr sz="2800" spc="40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пы</a:t>
            </a:r>
            <a:r>
              <a:rPr sz="2800" spc="-15" dirty="0" smtClean="0">
                <a:latin typeface="Arial"/>
                <a:cs typeface="Arial"/>
              </a:rPr>
              <a:t>та</a:t>
            </a:r>
            <a:r>
              <a:rPr sz="2800" spc="-10" dirty="0" smtClean="0">
                <a:latin typeface="Arial"/>
                <a:cs typeface="Arial"/>
              </a:rPr>
              <a:t>;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</a:pPr>
            <a:endParaRPr sz="650"/>
          </a:p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2100" spc="265" dirty="0" smtClean="0">
                <a:solidFill>
                  <a:srgbClr val="003265"/>
                </a:solidFill>
                <a:latin typeface="Arial"/>
                <a:cs typeface="Arial"/>
              </a:rPr>
              <a:t>Y	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з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20" dirty="0" smtClean="0">
                <a:latin typeface="Arial"/>
                <a:cs typeface="Arial"/>
              </a:rPr>
              <a:t>чен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нов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15" dirty="0" smtClean="0">
                <a:latin typeface="Arial"/>
                <a:cs typeface="Arial"/>
              </a:rPr>
              <a:t>х</a:t>
            </a:r>
            <a:r>
              <a:rPr sz="2800" spc="2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15" dirty="0" smtClean="0">
                <a:latin typeface="Arial"/>
                <a:cs typeface="Arial"/>
              </a:rPr>
              <a:t>агог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че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к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х</a:t>
            </a:r>
            <a:r>
              <a:rPr sz="2800" spc="25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те</a:t>
            </a:r>
            <a:r>
              <a:rPr sz="2800" spc="-10" dirty="0" smtClean="0">
                <a:latin typeface="Arial"/>
                <a:cs typeface="Arial"/>
              </a:rPr>
              <a:t>х</a:t>
            </a:r>
            <a:r>
              <a:rPr sz="2800" spc="-20" dirty="0" smtClean="0">
                <a:latin typeface="Arial"/>
                <a:cs typeface="Arial"/>
              </a:rPr>
              <a:t>но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15" dirty="0" smtClean="0">
                <a:latin typeface="Arial"/>
                <a:cs typeface="Arial"/>
              </a:rPr>
              <a:t>ог</a:t>
            </a:r>
            <a:r>
              <a:rPr sz="2800" spc="-25" dirty="0" smtClean="0">
                <a:latin typeface="Arial"/>
                <a:cs typeface="Arial"/>
              </a:rPr>
              <a:t>ий</a:t>
            </a:r>
            <a:r>
              <a:rPr sz="2800" spc="-10" dirty="0" smtClean="0">
                <a:latin typeface="Arial"/>
                <a:cs typeface="Arial"/>
              </a:rPr>
              <a:t>;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</a:pPr>
            <a:endParaRPr sz="650"/>
          </a:p>
          <a:p>
            <a:pPr marL="355600" marR="300355" indent="-342900">
              <a:lnSpc>
                <a:spcPct val="100000"/>
              </a:lnSpc>
              <a:tabLst>
                <a:tab pos="354965" algn="l"/>
              </a:tabLst>
            </a:pPr>
            <a:r>
              <a:rPr sz="2100" spc="265" dirty="0" smtClean="0">
                <a:solidFill>
                  <a:srgbClr val="003265"/>
                </a:solidFill>
                <a:latin typeface="Arial"/>
                <a:cs typeface="Arial"/>
              </a:rPr>
              <a:t>Y	</a:t>
            </a:r>
            <a:r>
              <a:rPr sz="2800" spc="-20" dirty="0" smtClean="0">
                <a:latin typeface="Arial"/>
                <a:cs typeface="Arial"/>
              </a:rPr>
              <a:t>фор</a:t>
            </a:r>
            <a:r>
              <a:rPr sz="2800" spc="-25" dirty="0" smtClean="0">
                <a:latin typeface="Arial"/>
                <a:cs typeface="Arial"/>
              </a:rPr>
              <a:t>ми</a:t>
            </a:r>
            <a:r>
              <a:rPr sz="2800" spc="-20" dirty="0" smtClean="0">
                <a:latin typeface="Arial"/>
                <a:cs typeface="Arial"/>
              </a:rPr>
              <a:t>рован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б</a:t>
            </a:r>
            <a:r>
              <a:rPr sz="2800" spc="-15" dirty="0" smtClean="0">
                <a:latin typeface="Arial"/>
                <a:cs typeface="Arial"/>
              </a:rPr>
              <a:t>анков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20" dirty="0" smtClean="0">
                <a:latin typeface="Arial"/>
                <a:cs typeface="Arial"/>
              </a:rPr>
              <a:t>анн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15" dirty="0" smtClean="0">
                <a:latin typeface="Arial"/>
                <a:cs typeface="Arial"/>
              </a:rPr>
              <a:t>х</a:t>
            </a:r>
            <a:r>
              <a:rPr sz="2800" spc="2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5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раз</a:t>
            </a:r>
            <a:r>
              <a:rPr sz="2800" spc="-25" dirty="0" smtClean="0">
                <a:latin typeface="Arial"/>
                <a:cs typeface="Arial"/>
              </a:rPr>
              <a:t>ли</a:t>
            </a:r>
            <a:r>
              <a:rPr sz="2800" spc="-20" dirty="0" smtClean="0">
                <a:latin typeface="Arial"/>
                <a:cs typeface="Arial"/>
              </a:rPr>
              <a:t>чн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20" dirty="0" smtClean="0">
                <a:latin typeface="Arial"/>
                <a:cs typeface="Arial"/>
              </a:rPr>
              <a:t>м</a:t>
            </a:r>
            <a:r>
              <a:rPr sz="2800" spc="-15" dirty="0" smtClean="0">
                <a:latin typeface="Arial"/>
                <a:cs typeface="Arial"/>
              </a:rPr>
              <a:t> на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рав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20" dirty="0" smtClean="0">
                <a:latin typeface="Arial"/>
                <a:cs typeface="Arial"/>
              </a:rPr>
              <a:t>ен</a:t>
            </a:r>
            <a:r>
              <a:rPr sz="2800" spc="-25" dirty="0" smtClean="0">
                <a:latin typeface="Arial"/>
                <a:cs typeface="Arial"/>
              </a:rPr>
              <a:t>ия</a:t>
            </a:r>
            <a:r>
              <a:rPr sz="2800" spc="-20" dirty="0" smtClean="0">
                <a:latin typeface="Arial"/>
                <a:cs typeface="Arial"/>
              </a:rPr>
              <a:t>м</a:t>
            </a:r>
            <a:r>
              <a:rPr sz="2800" spc="2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25" dirty="0" smtClean="0">
                <a:latin typeface="Arial"/>
                <a:cs typeface="Arial"/>
              </a:rPr>
              <a:t>я</a:t>
            </a:r>
            <a:r>
              <a:rPr sz="2800" spc="-15" dirty="0" smtClean="0">
                <a:latin typeface="Arial"/>
                <a:cs typeface="Arial"/>
              </a:rPr>
              <a:t>те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20" dirty="0" smtClean="0">
                <a:latin typeface="Arial"/>
                <a:cs typeface="Arial"/>
              </a:rPr>
              <a:t>ьно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ти</a:t>
            </a:r>
            <a:r>
              <a:rPr sz="2800" spc="-10" dirty="0" smtClean="0">
                <a:latin typeface="Arial"/>
                <a:cs typeface="Arial"/>
              </a:rPr>
              <a:t>;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</a:pPr>
            <a:endParaRPr sz="650"/>
          </a:p>
          <a:p>
            <a:pPr marL="355600" marR="12700" indent="-342900">
              <a:lnSpc>
                <a:spcPct val="100000"/>
              </a:lnSpc>
              <a:tabLst>
                <a:tab pos="354965" algn="l"/>
              </a:tabLst>
            </a:pPr>
            <a:r>
              <a:rPr sz="2100" spc="265" dirty="0" smtClean="0">
                <a:solidFill>
                  <a:srgbClr val="003265"/>
                </a:solidFill>
                <a:latin typeface="Arial"/>
                <a:cs typeface="Arial"/>
              </a:rPr>
              <a:t>Y	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з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20" dirty="0" smtClean="0">
                <a:latin typeface="Arial"/>
                <a:cs typeface="Arial"/>
              </a:rPr>
              <a:t>ан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2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15" dirty="0" smtClean="0">
                <a:latin typeface="Arial"/>
                <a:cs typeface="Arial"/>
              </a:rPr>
              <a:t>ето</a:t>
            </a:r>
            <a:r>
              <a:rPr sz="2800" spc="-25" dirty="0" smtClean="0">
                <a:latin typeface="Arial"/>
                <a:cs typeface="Arial"/>
              </a:rPr>
              <a:t>ди</a:t>
            </a:r>
            <a:r>
              <a:rPr sz="2800" spc="-20" dirty="0" smtClean="0">
                <a:latin typeface="Arial"/>
                <a:cs typeface="Arial"/>
              </a:rPr>
              <a:t>че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к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х</a:t>
            </a:r>
            <a:r>
              <a:rPr sz="2800" spc="25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ж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20" dirty="0" smtClean="0">
                <a:latin typeface="Arial"/>
                <a:cs typeface="Arial"/>
              </a:rPr>
              <a:t>рна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10" dirty="0" smtClean="0">
                <a:latin typeface="Arial"/>
                <a:cs typeface="Arial"/>
              </a:rPr>
              <a:t>в,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бюлл</a:t>
            </a:r>
            <a:r>
              <a:rPr sz="2800" spc="-15" dirty="0" smtClean="0">
                <a:latin typeface="Arial"/>
                <a:cs typeface="Arial"/>
              </a:rPr>
              <a:t>етеней</a:t>
            </a:r>
            <a:r>
              <a:rPr sz="2800" spc="-10" dirty="0" smtClean="0">
                <a:latin typeface="Arial"/>
                <a:cs typeface="Arial"/>
              </a:rPr>
              <a:t>, </a:t>
            </a:r>
            <a:r>
              <a:rPr sz="2800" spc="-15" dirty="0" smtClean="0">
                <a:latin typeface="Arial"/>
                <a:cs typeface="Arial"/>
              </a:rPr>
              <a:t>газе</a:t>
            </a:r>
            <a:r>
              <a:rPr sz="2800" spc="-10" dirty="0" smtClean="0">
                <a:latin typeface="Arial"/>
                <a:cs typeface="Arial"/>
              </a:rPr>
              <a:t>т.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83673" y="2330195"/>
            <a:ext cx="7010399" cy="318515"/>
          </a:xfrm>
          <a:custGeom>
            <a:avLst/>
            <a:gdLst/>
            <a:ahLst/>
            <a:cxnLst/>
            <a:rect l="l" t="t" r="r" b="b"/>
            <a:pathLst>
              <a:path w="7010399" h="318515">
                <a:moveTo>
                  <a:pt x="0" y="0"/>
                </a:moveTo>
                <a:lnTo>
                  <a:pt x="0" y="318515"/>
                </a:lnTo>
                <a:lnTo>
                  <a:pt x="7010399" y="318515"/>
                </a:lnTo>
                <a:lnTo>
                  <a:pt x="701039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02673" y="2330195"/>
            <a:ext cx="394715" cy="320039"/>
          </a:xfrm>
          <a:custGeom>
            <a:avLst/>
            <a:gdLst/>
            <a:ahLst/>
            <a:cxnLst/>
            <a:rect l="l" t="t" r="r" b="b"/>
            <a:pathLst>
              <a:path w="394715" h="320039">
                <a:moveTo>
                  <a:pt x="394715" y="320039"/>
                </a:moveTo>
                <a:lnTo>
                  <a:pt x="394715" y="0"/>
                </a:lnTo>
                <a:lnTo>
                  <a:pt x="198119" y="0"/>
                </a:lnTo>
                <a:lnTo>
                  <a:pt x="150408" y="4649"/>
                </a:lnTo>
                <a:lnTo>
                  <a:pt x="106936" y="17858"/>
                </a:lnTo>
                <a:lnTo>
                  <a:pt x="69059" y="38514"/>
                </a:lnTo>
                <a:lnTo>
                  <a:pt x="38136" y="65507"/>
                </a:lnTo>
                <a:lnTo>
                  <a:pt x="15525" y="97726"/>
                </a:lnTo>
                <a:lnTo>
                  <a:pt x="2584" y="134060"/>
                </a:lnTo>
                <a:lnTo>
                  <a:pt x="0" y="160019"/>
                </a:lnTo>
                <a:lnTo>
                  <a:pt x="654" y="173146"/>
                </a:lnTo>
                <a:lnTo>
                  <a:pt x="10070" y="210604"/>
                </a:lnTo>
                <a:lnTo>
                  <a:pt x="29609" y="244318"/>
                </a:lnTo>
                <a:lnTo>
                  <a:pt x="57911" y="273176"/>
                </a:lnTo>
                <a:lnTo>
                  <a:pt x="93621" y="296068"/>
                </a:lnTo>
                <a:lnTo>
                  <a:pt x="135379" y="311883"/>
                </a:lnTo>
                <a:lnTo>
                  <a:pt x="181829" y="319509"/>
                </a:lnTo>
                <a:lnTo>
                  <a:pt x="198119" y="320039"/>
                </a:lnTo>
                <a:lnTo>
                  <a:pt x="394715" y="320039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213610" marR="12700" indent="-1838325">
              <a:lnSpc>
                <a:spcPts val="3890"/>
              </a:lnSpc>
            </a:pPr>
            <a:r>
              <a:rPr sz="3600" b="1" i="1" dirty="0" smtClean="0">
                <a:solidFill>
                  <a:srgbClr val="FF0000"/>
                </a:solidFill>
                <a:latin typeface="Arial"/>
                <a:cs typeface="Arial"/>
              </a:rPr>
              <a:t>3.</a:t>
            </a:r>
            <a:r>
              <a:rPr sz="3600" b="1" i="1" spc="-15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3600" b="1" i="1" spc="5" dirty="0" smtClean="0">
                <a:solidFill>
                  <a:srgbClr val="FF0000"/>
                </a:solidFill>
                <a:latin typeface="Arial"/>
                <a:cs typeface="Arial"/>
              </a:rPr>
              <a:t>Д</a:t>
            </a:r>
            <a:r>
              <a:rPr sz="3600" b="1" i="1" spc="-30" dirty="0" smtClean="0">
                <a:solidFill>
                  <a:srgbClr val="FF0000"/>
                </a:solidFill>
                <a:latin typeface="Arial"/>
                <a:cs typeface="Arial"/>
              </a:rPr>
              <a:t>и</a:t>
            </a:r>
            <a:r>
              <a:rPr sz="3600" b="1" i="1" spc="0" dirty="0" smtClean="0">
                <a:solidFill>
                  <a:srgbClr val="FF0000"/>
                </a:solidFill>
                <a:latin typeface="Arial"/>
                <a:cs typeface="Arial"/>
              </a:rPr>
              <a:t>а</a:t>
            </a:r>
            <a:r>
              <a:rPr sz="3600" b="1" i="1" spc="-25" dirty="0" smtClean="0">
                <a:solidFill>
                  <a:srgbClr val="FF0000"/>
                </a:solidFill>
                <a:latin typeface="Arial"/>
                <a:cs typeface="Arial"/>
              </a:rPr>
              <a:t>г</a:t>
            </a:r>
            <a:r>
              <a:rPr sz="3600" b="1" i="1" spc="-5" dirty="0" smtClean="0">
                <a:solidFill>
                  <a:srgbClr val="FF0000"/>
                </a:solidFill>
                <a:latin typeface="Arial"/>
                <a:cs typeface="Arial"/>
              </a:rPr>
              <a:t>н</a:t>
            </a:r>
            <a:r>
              <a:rPr sz="3600" b="1" i="1" spc="-30" dirty="0" smtClean="0">
                <a:solidFill>
                  <a:srgbClr val="FF0000"/>
                </a:solidFill>
                <a:latin typeface="Arial"/>
                <a:cs typeface="Arial"/>
              </a:rPr>
              <a:t>о</a:t>
            </a:r>
            <a:r>
              <a:rPr sz="3600" b="1" i="1" spc="0" dirty="0" smtClean="0">
                <a:solidFill>
                  <a:srgbClr val="FF0000"/>
                </a:solidFill>
                <a:latin typeface="Arial"/>
                <a:cs typeface="Arial"/>
              </a:rPr>
              <a:t>ст</a:t>
            </a:r>
            <a:r>
              <a:rPr sz="3600" b="1" i="1" spc="-30" dirty="0" smtClean="0">
                <a:solidFill>
                  <a:srgbClr val="FF0000"/>
                </a:solidFill>
                <a:latin typeface="Arial"/>
                <a:cs typeface="Arial"/>
              </a:rPr>
              <a:t>и</a:t>
            </a:r>
            <a:r>
              <a:rPr sz="3600" b="1" i="1" spc="-20" dirty="0" smtClean="0">
                <a:solidFill>
                  <a:srgbClr val="FF0000"/>
                </a:solidFill>
                <a:latin typeface="Arial"/>
                <a:cs typeface="Arial"/>
              </a:rPr>
              <a:t>к</a:t>
            </a:r>
            <a:r>
              <a:rPr sz="3600" b="1" i="1" spc="-30" dirty="0" smtClean="0">
                <a:solidFill>
                  <a:srgbClr val="FF0000"/>
                </a:solidFill>
                <a:latin typeface="Arial"/>
                <a:cs typeface="Arial"/>
              </a:rPr>
              <a:t>о</a:t>
            </a:r>
            <a:r>
              <a:rPr sz="3600" b="1" i="1" spc="0" dirty="0" smtClean="0">
                <a:solidFill>
                  <a:srgbClr val="FF0000"/>
                </a:solidFill>
                <a:latin typeface="Arial"/>
                <a:cs typeface="Arial"/>
              </a:rPr>
              <a:t>-а</a:t>
            </a:r>
            <a:r>
              <a:rPr sz="3600" b="1" i="1" spc="-5" dirty="0" smtClean="0">
                <a:solidFill>
                  <a:srgbClr val="FF0000"/>
                </a:solidFill>
                <a:latin typeface="Arial"/>
                <a:cs typeface="Arial"/>
              </a:rPr>
              <a:t>на</a:t>
            </a:r>
            <a:r>
              <a:rPr sz="3600" b="1" i="1" spc="5" dirty="0" smtClean="0">
                <a:solidFill>
                  <a:srgbClr val="FF0000"/>
                </a:solidFill>
                <a:latin typeface="Arial"/>
                <a:cs typeface="Arial"/>
              </a:rPr>
              <a:t>л</a:t>
            </a:r>
            <a:r>
              <a:rPr sz="3600" b="1" i="1" spc="-30" dirty="0" smtClean="0">
                <a:solidFill>
                  <a:srgbClr val="FF0000"/>
                </a:solidFill>
                <a:latin typeface="Arial"/>
                <a:cs typeface="Arial"/>
              </a:rPr>
              <a:t>и</a:t>
            </a:r>
            <a:r>
              <a:rPr sz="3600" b="1" i="1" spc="0" dirty="0" smtClean="0">
                <a:solidFill>
                  <a:srgbClr val="FF0000"/>
                </a:solidFill>
                <a:latin typeface="Arial"/>
                <a:cs typeface="Arial"/>
              </a:rPr>
              <a:t>т</a:t>
            </a:r>
            <a:r>
              <a:rPr sz="3600" b="1" i="1" spc="-30" dirty="0" smtClean="0">
                <a:solidFill>
                  <a:srgbClr val="FF0000"/>
                </a:solidFill>
                <a:latin typeface="Arial"/>
                <a:cs typeface="Arial"/>
              </a:rPr>
              <a:t>и</a:t>
            </a:r>
            <a:r>
              <a:rPr sz="3600" b="1" i="1" spc="0" dirty="0" smtClean="0">
                <a:solidFill>
                  <a:srgbClr val="FF0000"/>
                </a:solidFill>
                <a:latin typeface="Arial"/>
                <a:cs typeface="Arial"/>
              </a:rPr>
              <a:t>чес</a:t>
            </a:r>
            <a:r>
              <a:rPr sz="3600" b="1" i="1" spc="-20" dirty="0" smtClean="0">
                <a:solidFill>
                  <a:srgbClr val="FF0000"/>
                </a:solidFill>
                <a:latin typeface="Arial"/>
                <a:cs typeface="Arial"/>
              </a:rPr>
              <a:t>к</a:t>
            </a:r>
            <a:r>
              <a:rPr sz="3600" b="1" i="1" spc="-5" dirty="0" smtClean="0">
                <a:solidFill>
                  <a:srgbClr val="FF0000"/>
                </a:solidFill>
                <a:latin typeface="Arial"/>
                <a:cs typeface="Arial"/>
              </a:rPr>
              <a:t>а</a:t>
            </a:r>
            <a:r>
              <a:rPr sz="3600" b="1" i="1" spc="-25" dirty="0" smtClean="0">
                <a:solidFill>
                  <a:srgbClr val="FF0000"/>
                </a:solidFill>
                <a:latin typeface="Arial"/>
                <a:cs typeface="Arial"/>
              </a:rPr>
              <a:t>я</a:t>
            </a:r>
            <a:r>
              <a:rPr sz="3600" b="1" i="1" spc="-10" dirty="0" smtClean="0">
                <a:solidFill>
                  <a:srgbClr val="FF0000"/>
                </a:solidFill>
                <a:latin typeface="Arial"/>
                <a:cs typeface="Arial"/>
              </a:rPr>
              <a:t> д</a:t>
            </a:r>
            <a:r>
              <a:rPr sz="3600" b="1" i="1" spc="-5" dirty="0" smtClean="0">
                <a:solidFill>
                  <a:srgbClr val="FF0000"/>
                </a:solidFill>
                <a:latin typeface="Arial"/>
                <a:cs typeface="Arial"/>
              </a:rPr>
              <a:t>е</a:t>
            </a:r>
            <a:r>
              <a:rPr sz="3600" b="1" i="1" spc="-20" dirty="0" smtClean="0">
                <a:solidFill>
                  <a:srgbClr val="FF0000"/>
                </a:solidFill>
                <a:latin typeface="Arial"/>
                <a:cs typeface="Arial"/>
              </a:rPr>
              <a:t>я</a:t>
            </a:r>
            <a:r>
              <a:rPr sz="3600" b="1" i="1" spc="0" dirty="0" smtClean="0">
                <a:solidFill>
                  <a:srgbClr val="FF0000"/>
                </a:solidFill>
                <a:latin typeface="Arial"/>
                <a:cs typeface="Arial"/>
              </a:rPr>
              <a:t>т</a:t>
            </a:r>
            <a:r>
              <a:rPr sz="3600" b="1" i="1" spc="-5" dirty="0" smtClean="0">
                <a:solidFill>
                  <a:srgbClr val="FF0000"/>
                </a:solidFill>
                <a:latin typeface="Arial"/>
                <a:cs typeface="Arial"/>
              </a:rPr>
              <a:t>е</a:t>
            </a:r>
            <a:r>
              <a:rPr sz="3600" b="1" i="1" spc="5" dirty="0" smtClean="0">
                <a:solidFill>
                  <a:srgbClr val="FF0000"/>
                </a:solidFill>
                <a:latin typeface="Arial"/>
                <a:cs typeface="Arial"/>
              </a:rPr>
              <a:t>л</a:t>
            </a:r>
            <a:r>
              <a:rPr sz="3600" b="1" i="1" spc="-30" dirty="0" smtClean="0">
                <a:solidFill>
                  <a:srgbClr val="FF0000"/>
                </a:solidFill>
                <a:latin typeface="Arial"/>
                <a:cs typeface="Arial"/>
              </a:rPr>
              <a:t>ь</a:t>
            </a:r>
            <a:r>
              <a:rPr sz="3600" b="1" i="1" spc="-5" dirty="0" smtClean="0">
                <a:solidFill>
                  <a:srgbClr val="FF0000"/>
                </a:solidFill>
                <a:latin typeface="Arial"/>
                <a:cs typeface="Arial"/>
              </a:rPr>
              <a:t>н</a:t>
            </a:r>
            <a:r>
              <a:rPr sz="3600" b="1" i="1" spc="-30" dirty="0" smtClean="0">
                <a:solidFill>
                  <a:srgbClr val="FF0000"/>
                </a:solidFill>
                <a:latin typeface="Arial"/>
                <a:cs typeface="Arial"/>
              </a:rPr>
              <a:t>о</a:t>
            </a:r>
            <a:r>
              <a:rPr sz="3600" b="1" i="1" spc="0" dirty="0" smtClean="0">
                <a:solidFill>
                  <a:srgbClr val="FF0000"/>
                </a:solidFill>
                <a:latin typeface="Arial"/>
                <a:cs typeface="Arial"/>
              </a:rPr>
              <a:t>ст</a:t>
            </a:r>
            <a:r>
              <a:rPr sz="3600" b="1" i="1" spc="-25" dirty="0" smtClean="0">
                <a:solidFill>
                  <a:srgbClr val="FF0000"/>
                </a:solidFill>
                <a:latin typeface="Arial"/>
                <a:cs typeface="Arial"/>
              </a:rPr>
              <a:t>ь:</a:t>
            </a:r>
            <a:endParaRPr sz="3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91016" y="2747262"/>
            <a:ext cx="7208520" cy="325247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55600" marR="495934" indent="-342900">
              <a:lnSpc>
                <a:spcPct val="100000"/>
              </a:lnSpc>
            </a:pPr>
            <a:r>
              <a:rPr sz="2500" spc="330" dirty="0" smtClean="0">
                <a:solidFill>
                  <a:srgbClr val="003265"/>
                </a:solidFill>
                <a:latin typeface="Arial"/>
                <a:cs typeface="Arial"/>
              </a:rPr>
              <a:t>Y 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з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20" dirty="0" smtClean="0">
                <a:latin typeface="Arial"/>
                <a:cs typeface="Arial"/>
              </a:rPr>
              <a:t>чен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затр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20" dirty="0" smtClean="0">
                <a:latin typeface="Arial"/>
                <a:cs typeface="Arial"/>
              </a:rPr>
              <a:t>нен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й</a:t>
            </a:r>
            <a:r>
              <a:rPr sz="2800" spc="2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15" dirty="0" smtClean="0">
                <a:latin typeface="Arial"/>
                <a:cs typeface="Arial"/>
              </a:rPr>
              <a:t>агог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че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к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х ра</a:t>
            </a:r>
            <a:r>
              <a:rPr sz="2800" spc="-25" dirty="0" smtClean="0">
                <a:latin typeface="Arial"/>
                <a:cs typeface="Arial"/>
              </a:rPr>
              <a:t>б</a:t>
            </a:r>
            <a:r>
              <a:rPr sz="2800" spc="-15" dirty="0" smtClean="0">
                <a:latin typeface="Arial"/>
                <a:cs typeface="Arial"/>
              </a:rPr>
              <a:t>отн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ков</a:t>
            </a:r>
            <a:r>
              <a:rPr sz="2800" spc="-10" dirty="0" smtClean="0">
                <a:latin typeface="Arial"/>
                <a:cs typeface="Arial"/>
              </a:rPr>
              <a:t>;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</a:pPr>
            <a:endParaRPr sz="650"/>
          </a:p>
          <a:p>
            <a:pPr marL="355600" marR="1026160" indent="-342900">
              <a:lnSpc>
                <a:spcPct val="100000"/>
              </a:lnSpc>
            </a:pPr>
            <a:r>
              <a:rPr sz="2500" spc="330" dirty="0" smtClean="0">
                <a:solidFill>
                  <a:srgbClr val="003265"/>
                </a:solidFill>
                <a:latin typeface="Arial"/>
                <a:cs typeface="Arial"/>
              </a:rPr>
              <a:t>Y </a:t>
            </a:r>
            <a:r>
              <a:rPr sz="2800" spc="-20" dirty="0" smtClean="0">
                <a:latin typeface="Arial"/>
                <a:cs typeface="Arial"/>
              </a:rPr>
              <a:t>ана</a:t>
            </a:r>
            <a:r>
              <a:rPr sz="2800" spc="-25" dirty="0" smtClean="0">
                <a:latin typeface="Arial"/>
                <a:cs typeface="Arial"/>
              </a:rPr>
              <a:t>ли</a:t>
            </a:r>
            <a:r>
              <a:rPr sz="2800" spc="-15" dirty="0" smtClean="0">
                <a:latin typeface="Arial"/>
                <a:cs typeface="Arial"/>
              </a:rPr>
              <a:t>з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ди</a:t>
            </a:r>
            <a:r>
              <a:rPr sz="2800" spc="-20" dirty="0" smtClean="0">
                <a:latin typeface="Arial"/>
                <a:cs typeface="Arial"/>
              </a:rPr>
              <a:t>на</a:t>
            </a:r>
            <a:r>
              <a:rPr sz="2800" spc="-25" dirty="0" smtClean="0">
                <a:latin typeface="Arial"/>
                <a:cs typeface="Arial"/>
              </a:rPr>
              <a:t>ми</a:t>
            </a:r>
            <a:r>
              <a:rPr sz="2800" spc="-15" dirty="0" smtClean="0">
                <a:latin typeface="Arial"/>
                <a:cs typeface="Arial"/>
              </a:rPr>
              <a:t>ки</a:t>
            </a:r>
            <a:r>
              <a:rPr sz="2800" spc="20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разв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т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я</a:t>
            </a:r>
            <a:r>
              <a:rPr sz="2800" spc="10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ка</a:t>
            </a:r>
            <a:r>
              <a:rPr sz="2800" spc="-20" dirty="0" smtClean="0">
                <a:latin typeface="Arial"/>
                <a:cs typeface="Arial"/>
              </a:rPr>
              <a:t>че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тв</a:t>
            </a:r>
            <a:r>
              <a:rPr sz="2800" spc="-1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ли</a:t>
            </a:r>
            <a:r>
              <a:rPr sz="2800" spc="-20" dirty="0" smtClean="0">
                <a:latin typeface="Arial"/>
                <a:cs typeface="Arial"/>
              </a:rPr>
              <a:t>чно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ти</a:t>
            </a:r>
            <a:r>
              <a:rPr sz="2800" spc="25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б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20" dirty="0" smtClean="0">
                <a:latin typeface="Arial"/>
                <a:cs typeface="Arial"/>
              </a:rPr>
              <a:t>чающ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0" dirty="0" smtClean="0">
                <a:latin typeface="Arial"/>
                <a:cs typeface="Arial"/>
              </a:rPr>
              <a:t>хс</a:t>
            </a:r>
            <a:r>
              <a:rPr sz="2800" spc="-25" dirty="0" smtClean="0">
                <a:latin typeface="Arial"/>
                <a:cs typeface="Arial"/>
              </a:rPr>
              <a:t>я</a:t>
            </a:r>
            <a:r>
              <a:rPr sz="2800" spc="-10" dirty="0" smtClean="0">
                <a:latin typeface="Arial"/>
                <a:cs typeface="Arial"/>
              </a:rPr>
              <a:t>;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</a:pPr>
            <a:endParaRPr sz="650"/>
          </a:p>
          <a:p>
            <a:pPr marL="355600" marR="12700" indent="-342900">
              <a:lnSpc>
                <a:spcPct val="100000"/>
              </a:lnSpc>
            </a:pPr>
            <a:r>
              <a:rPr sz="2500" spc="330" dirty="0" smtClean="0">
                <a:solidFill>
                  <a:srgbClr val="003265"/>
                </a:solidFill>
                <a:latin typeface="Arial"/>
                <a:cs typeface="Arial"/>
              </a:rPr>
              <a:t>Y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ерв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чная</a:t>
            </a:r>
            <a:r>
              <a:rPr sz="2800" spc="20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эк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15" dirty="0" smtClean="0">
                <a:latin typeface="Arial"/>
                <a:cs typeface="Arial"/>
              </a:rPr>
              <a:t>ерт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за</a:t>
            </a:r>
            <a:r>
              <a:rPr sz="2800" spc="5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а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20" dirty="0" smtClean="0">
                <a:latin typeface="Arial"/>
                <a:cs typeface="Arial"/>
              </a:rPr>
              <a:t>а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15" dirty="0" smtClean="0">
                <a:latin typeface="Arial"/>
                <a:cs typeface="Arial"/>
              </a:rPr>
              <a:t>т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рованн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15" dirty="0" smtClean="0">
                <a:latin typeface="Arial"/>
                <a:cs typeface="Arial"/>
              </a:rPr>
              <a:t>х</a:t>
            </a:r>
            <a:r>
              <a:rPr sz="2800" spc="30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 автор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к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х</a:t>
            </a:r>
            <a:r>
              <a:rPr sz="2800" spc="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15" dirty="0" smtClean="0">
                <a:latin typeface="Arial"/>
                <a:cs typeface="Arial"/>
              </a:rPr>
              <a:t>рогра</a:t>
            </a:r>
            <a:r>
              <a:rPr sz="2800" spc="-25" dirty="0" smtClean="0">
                <a:latin typeface="Arial"/>
                <a:cs typeface="Arial"/>
              </a:rPr>
              <a:t>мм</a:t>
            </a:r>
            <a:r>
              <a:rPr sz="2800" spc="-10" dirty="0" smtClean="0">
                <a:latin typeface="Arial"/>
                <a:cs typeface="Arial"/>
              </a:rPr>
              <a:t>;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</a:pPr>
            <a:endParaRPr sz="650"/>
          </a:p>
          <a:p>
            <a:pPr marL="12700">
              <a:lnSpc>
                <a:spcPct val="100000"/>
              </a:lnSpc>
            </a:pPr>
            <a:r>
              <a:rPr sz="2500" spc="330" dirty="0" smtClean="0">
                <a:solidFill>
                  <a:srgbClr val="003265"/>
                </a:solidFill>
                <a:latin typeface="Arial"/>
                <a:cs typeface="Arial"/>
              </a:rPr>
              <a:t>Y </a:t>
            </a:r>
            <a:r>
              <a:rPr sz="2800" spc="-20" dirty="0" smtClean="0">
                <a:latin typeface="Arial"/>
                <a:cs typeface="Arial"/>
              </a:rPr>
              <a:t>ана</a:t>
            </a:r>
            <a:r>
              <a:rPr sz="2800" spc="-25" dirty="0" smtClean="0">
                <a:latin typeface="Arial"/>
                <a:cs typeface="Arial"/>
              </a:rPr>
              <a:t>ли</a:t>
            </a:r>
            <a:r>
              <a:rPr sz="2800" spc="-15" dirty="0" smtClean="0">
                <a:latin typeface="Arial"/>
                <a:cs typeface="Arial"/>
              </a:rPr>
              <a:t>з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25" dirty="0" smtClean="0">
                <a:latin typeface="Arial"/>
                <a:cs typeface="Arial"/>
              </a:rPr>
              <a:t>я</a:t>
            </a:r>
            <a:r>
              <a:rPr sz="2800" spc="-15" dirty="0" smtClean="0">
                <a:latin typeface="Arial"/>
                <a:cs typeface="Arial"/>
              </a:rPr>
              <a:t>те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20" dirty="0" smtClean="0">
                <a:latin typeface="Arial"/>
                <a:cs typeface="Arial"/>
              </a:rPr>
              <a:t>ьно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ти</a:t>
            </a:r>
            <a:r>
              <a:rPr sz="2800" spc="35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и</a:t>
            </a:r>
            <a:r>
              <a:rPr sz="2800" spc="-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15" dirty="0" smtClean="0">
                <a:latin typeface="Arial"/>
                <a:cs typeface="Arial"/>
              </a:rPr>
              <a:t>р</a:t>
            </a:r>
            <a:r>
              <a:rPr sz="2800" spc="-10" dirty="0" smtClean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83673" y="2330195"/>
            <a:ext cx="7010399" cy="318515"/>
          </a:xfrm>
          <a:custGeom>
            <a:avLst/>
            <a:gdLst/>
            <a:ahLst/>
            <a:cxnLst/>
            <a:rect l="l" t="t" r="r" b="b"/>
            <a:pathLst>
              <a:path w="7010399" h="318515">
                <a:moveTo>
                  <a:pt x="0" y="0"/>
                </a:moveTo>
                <a:lnTo>
                  <a:pt x="0" y="318515"/>
                </a:lnTo>
                <a:lnTo>
                  <a:pt x="7010399" y="318515"/>
                </a:lnTo>
                <a:lnTo>
                  <a:pt x="701039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02673" y="2330195"/>
            <a:ext cx="394715" cy="320039"/>
          </a:xfrm>
          <a:custGeom>
            <a:avLst/>
            <a:gdLst/>
            <a:ahLst/>
            <a:cxnLst/>
            <a:rect l="l" t="t" r="r" b="b"/>
            <a:pathLst>
              <a:path w="394715" h="320039">
                <a:moveTo>
                  <a:pt x="394715" y="320039"/>
                </a:moveTo>
                <a:lnTo>
                  <a:pt x="394715" y="0"/>
                </a:lnTo>
                <a:lnTo>
                  <a:pt x="198119" y="0"/>
                </a:lnTo>
                <a:lnTo>
                  <a:pt x="150408" y="4649"/>
                </a:lnTo>
                <a:lnTo>
                  <a:pt x="106936" y="17858"/>
                </a:lnTo>
                <a:lnTo>
                  <a:pt x="69059" y="38514"/>
                </a:lnTo>
                <a:lnTo>
                  <a:pt x="38136" y="65507"/>
                </a:lnTo>
                <a:lnTo>
                  <a:pt x="15525" y="97726"/>
                </a:lnTo>
                <a:lnTo>
                  <a:pt x="2584" y="134060"/>
                </a:lnTo>
                <a:lnTo>
                  <a:pt x="0" y="160019"/>
                </a:lnTo>
                <a:lnTo>
                  <a:pt x="654" y="173146"/>
                </a:lnTo>
                <a:lnTo>
                  <a:pt x="10070" y="210604"/>
                </a:lnTo>
                <a:lnTo>
                  <a:pt x="29609" y="244318"/>
                </a:lnTo>
                <a:lnTo>
                  <a:pt x="57911" y="273176"/>
                </a:lnTo>
                <a:lnTo>
                  <a:pt x="93621" y="296068"/>
                </a:lnTo>
                <a:lnTo>
                  <a:pt x="135379" y="311883"/>
                </a:lnTo>
                <a:lnTo>
                  <a:pt x="181829" y="319509"/>
                </a:lnTo>
                <a:lnTo>
                  <a:pt x="198119" y="320039"/>
                </a:lnTo>
                <a:lnTo>
                  <a:pt x="394715" y="320039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9220" rIns="0" bIns="0" rtlCol="0">
            <a:noAutofit/>
          </a:bodyPr>
          <a:lstStyle/>
          <a:p>
            <a:pPr marL="247650" marR="12700" indent="0">
              <a:lnSpc>
                <a:spcPts val="3460"/>
              </a:lnSpc>
            </a:pPr>
            <a:r>
              <a:rPr sz="3200" b="1" dirty="0" smtClean="0">
                <a:latin typeface="Arial"/>
                <a:cs typeface="Arial"/>
              </a:rPr>
              <a:t>Ф</a:t>
            </a:r>
            <a:r>
              <a:rPr sz="3200" b="1" spc="-5" dirty="0" smtClean="0">
                <a:latin typeface="Arial"/>
                <a:cs typeface="Arial"/>
              </a:rPr>
              <a:t>ор</a:t>
            </a:r>
            <a:r>
              <a:rPr sz="3200" b="1" spc="5" dirty="0" smtClean="0">
                <a:latin typeface="Arial"/>
                <a:cs typeface="Arial"/>
              </a:rPr>
              <a:t>м</a:t>
            </a:r>
            <a:r>
              <a:rPr sz="3200" b="1" spc="0" dirty="0" smtClean="0">
                <a:latin typeface="Arial"/>
                <a:cs typeface="Arial"/>
              </a:rPr>
              <a:t>ы</a:t>
            </a:r>
            <a:r>
              <a:rPr sz="3200" b="1" spc="-35" dirty="0" smtClean="0">
                <a:latin typeface="Arial"/>
                <a:cs typeface="Arial"/>
              </a:rPr>
              <a:t> </a:t>
            </a:r>
            <a:r>
              <a:rPr sz="3200" b="1" spc="-5" dirty="0" smtClean="0">
                <a:latin typeface="Arial"/>
                <a:cs typeface="Arial"/>
              </a:rPr>
              <a:t>д</a:t>
            </a:r>
            <a:r>
              <a:rPr sz="3200" b="1" spc="-10" dirty="0" smtClean="0">
                <a:latin typeface="Arial"/>
                <a:cs typeface="Arial"/>
              </a:rPr>
              <a:t>е</a:t>
            </a:r>
            <a:r>
              <a:rPr sz="3200" b="1" spc="0" dirty="0" smtClean="0">
                <a:latin typeface="Arial"/>
                <a:cs typeface="Arial"/>
              </a:rPr>
              <a:t>ят</a:t>
            </a:r>
            <a:r>
              <a:rPr sz="3200" b="1" spc="-10" dirty="0" smtClean="0">
                <a:latin typeface="Arial"/>
                <a:cs typeface="Arial"/>
              </a:rPr>
              <a:t>е</a:t>
            </a:r>
            <a:r>
              <a:rPr sz="3200" b="1" spc="0" dirty="0" smtClean="0">
                <a:latin typeface="Arial"/>
                <a:cs typeface="Arial"/>
              </a:rPr>
              <a:t>л</a:t>
            </a:r>
            <a:r>
              <a:rPr sz="3200" b="1" spc="-5" dirty="0" smtClean="0">
                <a:latin typeface="Arial"/>
                <a:cs typeface="Arial"/>
              </a:rPr>
              <a:t>ьно</a:t>
            </a:r>
            <a:r>
              <a:rPr sz="3200" b="1" spc="-10" dirty="0" smtClean="0">
                <a:latin typeface="Arial"/>
                <a:cs typeface="Arial"/>
              </a:rPr>
              <a:t>с</a:t>
            </a:r>
            <a:r>
              <a:rPr sz="3200" b="1" spc="0" dirty="0" smtClean="0">
                <a:latin typeface="Arial"/>
                <a:cs typeface="Arial"/>
              </a:rPr>
              <a:t>ти</a:t>
            </a:r>
            <a:r>
              <a:rPr sz="3200" b="1" spc="-40" dirty="0" smtClean="0">
                <a:latin typeface="Arial"/>
                <a:cs typeface="Arial"/>
              </a:rPr>
              <a:t> </a:t>
            </a:r>
            <a:r>
              <a:rPr sz="3200" b="1" spc="5" dirty="0" smtClean="0">
                <a:latin typeface="Arial"/>
                <a:cs typeface="Arial"/>
              </a:rPr>
              <a:t>м</a:t>
            </a:r>
            <a:r>
              <a:rPr sz="3200" b="1" spc="-10" dirty="0" smtClean="0">
                <a:latin typeface="Arial"/>
                <a:cs typeface="Arial"/>
              </a:rPr>
              <a:t>е</a:t>
            </a:r>
            <a:r>
              <a:rPr sz="3200" b="1" spc="0" dirty="0" smtClean="0">
                <a:latin typeface="Arial"/>
                <a:cs typeface="Arial"/>
              </a:rPr>
              <a:t>т</a:t>
            </a:r>
            <a:r>
              <a:rPr sz="3200" b="1" spc="-5" dirty="0" smtClean="0">
                <a:latin typeface="Arial"/>
                <a:cs typeface="Arial"/>
              </a:rPr>
              <a:t>оди</a:t>
            </a:r>
            <a:r>
              <a:rPr sz="3200" b="1" spc="0" dirty="0" smtClean="0">
                <a:latin typeface="Arial"/>
                <a:cs typeface="Arial"/>
              </a:rPr>
              <a:t>ч</a:t>
            </a:r>
            <a:r>
              <a:rPr sz="3200" b="1" spc="-10" dirty="0" smtClean="0">
                <a:latin typeface="Arial"/>
                <a:cs typeface="Arial"/>
              </a:rPr>
              <a:t>ес</a:t>
            </a:r>
            <a:r>
              <a:rPr sz="3200" b="1" spc="0" dirty="0" smtClean="0">
                <a:latin typeface="Arial"/>
                <a:cs typeface="Arial"/>
              </a:rPr>
              <a:t>к</a:t>
            </a:r>
            <a:r>
              <a:rPr sz="3200" b="1" spc="-5" dirty="0" smtClean="0">
                <a:latin typeface="Arial"/>
                <a:cs typeface="Arial"/>
              </a:rPr>
              <a:t>о</a:t>
            </a:r>
            <a:r>
              <a:rPr sz="3200" b="1" spc="0" dirty="0" smtClean="0">
                <a:latin typeface="Arial"/>
                <a:cs typeface="Arial"/>
              </a:rPr>
              <a:t>й </a:t>
            </a:r>
            <a:r>
              <a:rPr sz="3200" b="1" spc="-10" dirty="0" smtClean="0">
                <a:latin typeface="Arial"/>
                <a:cs typeface="Arial"/>
              </a:rPr>
              <a:t>с</a:t>
            </a:r>
            <a:r>
              <a:rPr sz="3200" b="1" spc="0" dirty="0" smtClean="0">
                <a:latin typeface="Arial"/>
                <a:cs typeface="Arial"/>
              </a:rPr>
              <a:t>л</a:t>
            </a:r>
            <a:r>
              <a:rPr sz="3200" b="1" spc="-10" dirty="0" smtClean="0">
                <a:latin typeface="Arial"/>
                <a:cs typeface="Arial"/>
              </a:rPr>
              <a:t>у</a:t>
            </a:r>
            <a:r>
              <a:rPr sz="3200" b="1" spc="-5" dirty="0" smtClean="0">
                <a:latin typeface="Arial"/>
                <a:cs typeface="Arial"/>
              </a:rPr>
              <a:t>ж</a:t>
            </a:r>
            <a:r>
              <a:rPr sz="3200" b="1" spc="0" dirty="0" smtClean="0">
                <a:latin typeface="Arial"/>
                <a:cs typeface="Arial"/>
              </a:rPr>
              <a:t>бы</a:t>
            </a:r>
            <a:r>
              <a:rPr sz="3200" b="1" spc="-5" dirty="0" smtClean="0">
                <a:latin typeface="Arial"/>
                <a:cs typeface="Arial"/>
              </a:rPr>
              <a:t> </a:t>
            </a:r>
            <a:r>
              <a:rPr sz="3200" b="1" spc="0" dirty="0" smtClean="0">
                <a:latin typeface="Arial"/>
                <a:cs typeface="Arial"/>
              </a:rPr>
              <a:t>(</a:t>
            </a:r>
            <a:r>
              <a:rPr sz="3200" b="1" i="1" spc="-10" dirty="0" smtClean="0">
                <a:latin typeface="Arial"/>
                <a:cs typeface="Arial"/>
              </a:rPr>
              <a:t>т</a:t>
            </a:r>
            <a:r>
              <a:rPr sz="3200" b="1" i="1" spc="0" dirty="0" smtClean="0">
                <a:latin typeface="Arial"/>
                <a:cs typeface="Arial"/>
              </a:rPr>
              <a:t>р</a:t>
            </a:r>
            <a:r>
              <a:rPr sz="3200" b="1" i="1" spc="-10" dirty="0" smtClean="0">
                <a:latin typeface="Arial"/>
                <a:cs typeface="Arial"/>
              </a:rPr>
              <a:t>а</a:t>
            </a:r>
            <a:r>
              <a:rPr sz="3200" b="1" i="1" spc="-5" dirty="0" smtClean="0">
                <a:latin typeface="Arial"/>
                <a:cs typeface="Arial"/>
              </a:rPr>
              <a:t>ди</a:t>
            </a:r>
            <a:r>
              <a:rPr sz="3200" b="1" i="1" spc="-10" dirty="0" smtClean="0">
                <a:latin typeface="Arial"/>
                <a:cs typeface="Arial"/>
              </a:rPr>
              <a:t>ц</a:t>
            </a:r>
            <a:r>
              <a:rPr sz="3200" b="1" i="1" spc="-5" dirty="0" smtClean="0">
                <a:latin typeface="Arial"/>
                <a:cs typeface="Arial"/>
              </a:rPr>
              <a:t>ионны</a:t>
            </a:r>
            <a:r>
              <a:rPr sz="3200" b="1" i="1" spc="-10" dirty="0" smtClean="0">
                <a:latin typeface="Arial"/>
                <a:cs typeface="Arial"/>
              </a:rPr>
              <a:t>е</a:t>
            </a:r>
            <a:r>
              <a:rPr sz="3200" b="1" spc="0" dirty="0" smtClean="0">
                <a:latin typeface="Arial"/>
                <a:cs typeface="Arial"/>
              </a:rPr>
              <a:t>)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91016" y="2747262"/>
            <a:ext cx="7634605" cy="342328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spc="-25" dirty="0" smtClean="0">
                <a:latin typeface="Arial"/>
                <a:cs typeface="Arial"/>
              </a:rPr>
              <a:t>Т</a:t>
            </a:r>
            <a:r>
              <a:rPr sz="2800" spc="-20" dirty="0" smtClean="0">
                <a:latin typeface="Arial"/>
                <a:cs typeface="Arial"/>
              </a:rPr>
              <a:t>ворче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к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2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ми</a:t>
            </a:r>
            <a:r>
              <a:rPr sz="2800" spc="-15" dirty="0" smtClean="0">
                <a:latin typeface="Arial"/>
                <a:cs typeface="Arial"/>
              </a:rPr>
              <a:t>крогр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25" dirty="0" smtClean="0">
                <a:latin typeface="Arial"/>
                <a:cs typeface="Arial"/>
              </a:rPr>
              <a:t>ппы</a:t>
            </a:r>
            <a:r>
              <a:rPr sz="2800" spc="1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15" dirty="0" smtClean="0">
                <a:latin typeface="Arial"/>
                <a:cs typeface="Arial"/>
              </a:rPr>
              <a:t>агогов</a:t>
            </a:r>
            <a:r>
              <a:rPr sz="2800" spc="-10" dirty="0" smtClean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</a:pPr>
            <a:endParaRPr sz="650"/>
          </a:p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spc="-30" dirty="0" smtClean="0">
                <a:latin typeface="Arial"/>
                <a:cs typeface="Arial"/>
              </a:rPr>
              <a:t>М</a:t>
            </a:r>
            <a:r>
              <a:rPr sz="2800" spc="-15" dirty="0" smtClean="0">
                <a:latin typeface="Arial"/>
                <a:cs typeface="Arial"/>
              </a:rPr>
              <a:t>ето</a:t>
            </a:r>
            <a:r>
              <a:rPr sz="2800" spc="-25" dirty="0" smtClean="0">
                <a:latin typeface="Arial"/>
                <a:cs typeface="Arial"/>
              </a:rPr>
              <a:t>ди</a:t>
            </a:r>
            <a:r>
              <a:rPr sz="2800" spc="-20" dirty="0" smtClean="0">
                <a:latin typeface="Arial"/>
                <a:cs typeface="Arial"/>
              </a:rPr>
              <a:t>че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к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40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в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тавк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0" dirty="0" smtClean="0">
                <a:latin typeface="Arial"/>
                <a:cs typeface="Arial"/>
              </a:rPr>
              <a:t>, </a:t>
            </a:r>
            <a:r>
              <a:rPr sz="2800" spc="-15" dirty="0" smtClean="0">
                <a:latin typeface="Arial"/>
                <a:cs typeface="Arial"/>
              </a:rPr>
              <a:t>газет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10" dirty="0" smtClean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</a:pPr>
            <a:endParaRPr sz="650"/>
          </a:p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spc="-30" dirty="0" smtClean="0">
                <a:latin typeface="Arial"/>
                <a:cs typeface="Arial"/>
              </a:rPr>
              <a:t>Н</a:t>
            </a:r>
            <a:r>
              <a:rPr sz="2800" spc="-20" dirty="0" smtClean="0">
                <a:latin typeface="Arial"/>
                <a:cs typeface="Arial"/>
              </a:rPr>
              <a:t>а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тавн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че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тво</a:t>
            </a:r>
            <a:r>
              <a:rPr sz="2800" spc="-10" dirty="0" smtClean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</a:pPr>
            <a:endParaRPr sz="650"/>
          </a:p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spc="-30" dirty="0" smtClean="0">
                <a:latin typeface="Arial"/>
                <a:cs typeface="Arial"/>
              </a:rPr>
              <a:t>О</a:t>
            </a:r>
            <a:r>
              <a:rPr sz="2800" spc="-15" dirty="0" smtClean="0">
                <a:latin typeface="Arial"/>
                <a:cs typeface="Arial"/>
              </a:rPr>
              <a:t>ткр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15" dirty="0" smtClean="0">
                <a:latin typeface="Arial"/>
                <a:cs typeface="Arial"/>
              </a:rPr>
              <a:t>т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2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20" dirty="0" smtClean="0">
                <a:latin typeface="Arial"/>
                <a:cs typeface="Arial"/>
              </a:rPr>
              <a:t>еро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р</a:t>
            </a:r>
            <a:r>
              <a:rPr sz="2800" spc="-25" dirty="0" smtClean="0">
                <a:latin typeface="Arial"/>
                <a:cs typeface="Arial"/>
              </a:rPr>
              <a:t>ия</a:t>
            </a:r>
            <a:r>
              <a:rPr sz="2800" spc="-15" dirty="0" smtClean="0">
                <a:latin typeface="Arial"/>
                <a:cs typeface="Arial"/>
              </a:rPr>
              <a:t>т</a:t>
            </a:r>
            <a:r>
              <a:rPr sz="2800" spc="-25" dirty="0" smtClean="0">
                <a:latin typeface="Arial"/>
                <a:cs typeface="Arial"/>
              </a:rPr>
              <a:t>ия</a:t>
            </a:r>
            <a:r>
              <a:rPr sz="2800" spc="-10" dirty="0" smtClean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</a:pPr>
            <a:endParaRPr sz="650"/>
          </a:p>
          <a:p>
            <a:pPr marL="355600" marR="12700" indent="-342900">
              <a:lnSpc>
                <a:spcPct val="100000"/>
              </a:lnSpc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15" dirty="0" smtClean="0">
                <a:latin typeface="Arial"/>
                <a:cs typeface="Arial"/>
              </a:rPr>
              <a:t>агог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че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к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10" dirty="0" smtClean="0">
                <a:latin typeface="Arial"/>
                <a:cs typeface="Arial"/>
              </a:rPr>
              <a:t>,</a:t>
            </a:r>
            <a:r>
              <a:rPr sz="2800" spc="4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15" dirty="0" smtClean="0">
                <a:latin typeface="Arial"/>
                <a:cs typeface="Arial"/>
              </a:rPr>
              <a:t>ето</a:t>
            </a:r>
            <a:r>
              <a:rPr sz="2800" spc="-25" dirty="0" smtClean="0">
                <a:latin typeface="Arial"/>
                <a:cs typeface="Arial"/>
              </a:rPr>
              <a:t>ди</a:t>
            </a:r>
            <a:r>
              <a:rPr sz="2800" spc="-20" dirty="0" smtClean="0">
                <a:latin typeface="Arial"/>
                <a:cs typeface="Arial"/>
              </a:rPr>
              <a:t>че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к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10" dirty="0" smtClean="0">
                <a:latin typeface="Arial"/>
                <a:cs typeface="Arial"/>
              </a:rPr>
              <a:t>,</a:t>
            </a:r>
            <a:r>
              <a:rPr sz="2800" spc="25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эк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15" dirty="0" smtClean="0">
                <a:latin typeface="Arial"/>
                <a:cs typeface="Arial"/>
              </a:rPr>
              <a:t>ертн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10" dirty="0" smtClean="0">
                <a:latin typeface="Arial"/>
                <a:cs typeface="Arial"/>
              </a:rPr>
              <a:t> с</a:t>
            </a:r>
            <a:r>
              <a:rPr sz="2800" spc="-15" dirty="0" smtClean="0">
                <a:latin typeface="Arial"/>
                <a:cs typeface="Arial"/>
              </a:rPr>
              <a:t>овет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10" dirty="0" smtClean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</a:pPr>
            <a:endParaRPr sz="650"/>
          </a:p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ов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20" dirty="0" smtClean="0">
                <a:latin typeface="Arial"/>
                <a:cs typeface="Arial"/>
              </a:rPr>
              <a:t>шен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я</a:t>
            </a:r>
            <a:r>
              <a:rPr sz="2800" spc="20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ква</a:t>
            </a:r>
            <a:r>
              <a:rPr sz="2800" spc="-25" dirty="0" smtClean="0">
                <a:latin typeface="Arial"/>
                <a:cs typeface="Arial"/>
              </a:rPr>
              <a:t>лифи</a:t>
            </a:r>
            <a:r>
              <a:rPr sz="2800" spc="-15" dirty="0" smtClean="0">
                <a:latin typeface="Arial"/>
                <a:cs typeface="Arial"/>
              </a:rPr>
              <a:t>ка</a:t>
            </a:r>
            <a:r>
              <a:rPr sz="2800" spc="-25" dirty="0" smtClean="0">
                <a:latin typeface="Arial"/>
                <a:cs typeface="Arial"/>
              </a:rPr>
              <a:t>ци</a:t>
            </a:r>
            <a:r>
              <a:rPr sz="2800" spc="-30" dirty="0" smtClean="0">
                <a:latin typeface="Arial"/>
                <a:cs typeface="Arial"/>
              </a:rPr>
              <a:t>и</a:t>
            </a:r>
            <a:r>
              <a:rPr sz="2800" spc="-10" dirty="0" smtClean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83673" y="2330195"/>
            <a:ext cx="7010399" cy="318515"/>
          </a:xfrm>
          <a:custGeom>
            <a:avLst/>
            <a:gdLst/>
            <a:ahLst/>
            <a:cxnLst/>
            <a:rect l="l" t="t" r="r" b="b"/>
            <a:pathLst>
              <a:path w="7010399" h="318515">
                <a:moveTo>
                  <a:pt x="0" y="0"/>
                </a:moveTo>
                <a:lnTo>
                  <a:pt x="0" y="318515"/>
                </a:lnTo>
                <a:lnTo>
                  <a:pt x="7010399" y="318515"/>
                </a:lnTo>
                <a:lnTo>
                  <a:pt x="701039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02673" y="2330195"/>
            <a:ext cx="394715" cy="320039"/>
          </a:xfrm>
          <a:custGeom>
            <a:avLst/>
            <a:gdLst/>
            <a:ahLst/>
            <a:cxnLst/>
            <a:rect l="l" t="t" r="r" b="b"/>
            <a:pathLst>
              <a:path w="394715" h="320039">
                <a:moveTo>
                  <a:pt x="394715" y="320039"/>
                </a:moveTo>
                <a:lnTo>
                  <a:pt x="394715" y="0"/>
                </a:lnTo>
                <a:lnTo>
                  <a:pt x="198119" y="0"/>
                </a:lnTo>
                <a:lnTo>
                  <a:pt x="150408" y="4649"/>
                </a:lnTo>
                <a:lnTo>
                  <a:pt x="106936" y="17858"/>
                </a:lnTo>
                <a:lnTo>
                  <a:pt x="69059" y="38514"/>
                </a:lnTo>
                <a:lnTo>
                  <a:pt x="38136" y="65507"/>
                </a:lnTo>
                <a:lnTo>
                  <a:pt x="15525" y="97726"/>
                </a:lnTo>
                <a:lnTo>
                  <a:pt x="2584" y="134060"/>
                </a:lnTo>
                <a:lnTo>
                  <a:pt x="0" y="160019"/>
                </a:lnTo>
                <a:lnTo>
                  <a:pt x="654" y="173146"/>
                </a:lnTo>
                <a:lnTo>
                  <a:pt x="10070" y="210604"/>
                </a:lnTo>
                <a:lnTo>
                  <a:pt x="29609" y="244318"/>
                </a:lnTo>
                <a:lnTo>
                  <a:pt x="57911" y="273176"/>
                </a:lnTo>
                <a:lnTo>
                  <a:pt x="93621" y="296068"/>
                </a:lnTo>
                <a:lnTo>
                  <a:pt x="135379" y="311883"/>
                </a:lnTo>
                <a:lnTo>
                  <a:pt x="181829" y="319509"/>
                </a:lnTo>
                <a:lnTo>
                  <a:pt x="198119" y="320039"/>
                </a:lnTo>
                <a:lnTo>
                  <a:pt x="394715" y="320039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9220" rIns="0" bIns="0" rtlCol="0">
            <a:noAutofit/>
          </a:bodyPr>
          <a:lstStyle/>
          <a:p>
            <a:pPr marL="1415415" marR="12700" indent="-1073150">
              <a:lnSpc>
                <a:spcPts val="3460"/>
              </a:lnSpc>
            </a:pPr>
            <a:r>
              <a:rPr sz="3200" b="1" dirty="0" smtClean="0">
                <a:latin typeface="Arial"/>
                <a:cs typeface="Arial"/>
              </a:rPr>
              <a:t>Ф</a:t>
            </a:r>
            <a:r>
              <a:rPr sz="3200" b="1" spc="-5" dirty="0" smtClean="0">
                <a:latin typeface="Arial"/>
                <a:cs typeface="Arial"/>
              </a:rPr>
              <a:t>ор</a:t>
            </a:r>
            <a:r>
              <a:rPr sz="3200" b="1" spc="5" dirty="0" smtClean="0">
                <a:latin typeface="Arial"/>
                <a:cs typeface="Arial"/>
              </a:rPr>
              <a:t>м</a:t>
            </a:r>
            <a:r>
              <a:rPr sz="3200" b="1" spc="0" dirty="0" smtClean="0">
                <a:latin typeface="Arial"/>
                <a:cs typeface="Arial"/>
              </a:rPr>
              <a:t>ы</a:t>
            </a:r>
            <a:r>
              <a:rPr sz="3200" b="1" spc="-35" dirty="0" smtClean="0">
                <a:latin typeface="Arial"/>
                <a:cs typeface="Arial"/>
              </a:rPr>
              <a:t> </a:t>
            </a:r>
            <a:r>
              <a:rPr sz="3200" b="1" spc="-5" dirty="0" smtClean="0">
                <a:latin typeface="Arial"/>
                <a:cs typeface="Arial"/>
              </a:rPr>
              <a:t>д</a:t>
            </a:r>
            <a:r>
              <a:rPr sz="3200" b="1" spc="-10" dirty="0" smtClean="0">
                <a:latin typeface="Arial"/>
                <a:cs typeface="Arial"/>
              </a:rPr>
              <a:t>е</a:t>
            </a:r>
            <a:r>
              <a:rPr sz="3200" b="1" spc="0" dirty="0" smtClean="0">
                <a:latin typeface="Arial"/>
                <a:cs typeface="Arial"/>
              </a:rPr>
              <a:t>ят</a:t>
            </a:r>
            <a:r>
              <a:rPr sz="3200" b="1" spc="-10" dirty="0" smtClean="0">
                <a:latin typeface="Arial"/>
                <a:cs typeface="Arial"/>
              </a:rPr>
              <a:t>е</a:t>
            </a:r>
            <a:r>
              <a:rPr sz="3200" b="1" spc="0" dirty="0" smtClean="0">
                <a:latin typeface="Arial"/>
                <a:cs typeface="Arial"/>
              </a:rPr>
              <a:t>л</a:t>
            </a:r>
            <a:r>
              <a:rPr sz="3200" b="1" spc="-5" dirty="0" smtClean="0">
                <a:latin typeface="Arial"/>
                <a:cs typeface="Arial"/>
              </a:rPr>
              <a:t>ьно</a:t>
            </a:r>
            <a:r>
              <a:rPr sz="3200" b="1" spc="-10" dirty="0" smtClean="0">
                <a:latin typeface="Arial"/>
                <a:cs typeface="Arial"/>
              </a:rPr>
              <a:t>с</a:t>
            </a:r>
            <a:r>
              <a:rPr sz="3200" b="1" spc="0" dirty="0" smtClean="0">
                <a:latin typeface="Arial"/>
                <a:cs typeface="Arial"/>
              </a:rPr>
              <a:t>ти</a:t>
            </a:r>
            <a:r>
              <a:rPr sz="3200" b="1" spc="-40" dirty="0" smtClean="0">
                <a:latin typeface="Arial"/>
                <a:cs typeface="Arial"/>
              </a:rPr>
              <a:t> </a:t>
            </a:r>
            <a:r>
              <a:rPr sz="3200" b="1" spc="5" dirty="0" smtClean="0">
                <a:latin typeface="Arial"/>
                <a:cs typeface="Arial"/>
              </a:rPr>
              <a:t>м</a:t>
            </a:r>
            <a:r>
              <a:rPr sz="3200" b="1" spc="-10" dirty="0" smtClean="0">
                <a:latin typeface="Arial"/>
                <a:cs typeface="Arial"/>
              </a:rPr>
              <a:t>е</a:t>
            </a:r>
            <a:r>
              <a:rPr sz="3200" b="1" spc="0" dirty="0" smtClean="0">
                <a:latin typeface="Arial"/>
                <a:cs typeface="Arial"/>
              </a:rPr>
              <a:t>т</a:t>
            </a:r>
            <a:r>
              <a:rPr sz="3200" b="1" spc="-5" dirty="0" smtClean="0">
                <a:latin typeface="Arial"/>
                <a:cs typeface="Arial"/>
              </a:rPr>
              <a:t>оди</a:t>
            </a:r>
            <a:r>
              <a:rPr sz="3200" b="1" spc="0" dirty="0" smtClean="0">
                <a:latin typeface="Arial"/>
                <a:cs typeface="Arial"/>
              </a:rPr>
              <a:t>ч</a:t>
            </a:r>
            <a:r>
              <a:rPr sz="3200" b="1" spc="-10" dirty="0" smtClean="0">
                <a:latin typeface="Arial"/>
                <a:cs typeface="Arial"/>
              </a:rPr>
              <a:t>ес</a:t>
            </a:r>
            <a:r>
              <a:rPr sz="3200" b="1" spc="0" dirty="0" smtClean="0">
                <a:latin typeface="Arial"/>
                <a:cs typeface="Arial"/>
              </a:rPr>
              <a:t>к</a:t>
            </a:r>
            <a:r>
              <a:rPr sz="3200" b="1" spc="-5" dirty="0" smtClean="0">
                <a:latin typeface="Arial"/>
                <a:cs typeface="Arial"/>
              </a:rPr>
              <a:t>о</a:t>
            </a:r>
            <a:r>
              <a:rPr sz="3200" b="1" spc="0" dirty="0" smtClean="0">
                <a:latin typeface="Arial"/>
                <a:cs typeface="Arial"/>
              </a:rPr>
              <a:t>й </a:t>
            </a:r>
            <a:r>
              <a:rPr sz="3200" b="1" spc="-10" dirty="0" smtClean="0">
                <a:latin typeface="Arial"/>
                <a:cs typeface="Arial"/>
              </a:rPr>
              <a:t>с</a:t>
            </a:r>
            <a:r>
              <a:rPr sz="3200" b="1" spc="0" dirty="0" smtClean="0">
                <a:latin typeface="Arial"/>
                <a:cs typeface="Arial"/>
              </a:rPr>
              <a:t>л</a:t>
            </a:r>
            <a:r>
              <a:rPr sz="3200" b="1" spc="-10" dirty="0" smtClean="0">
                <a:latin typeface="Arial"/>
                <a:cs typeface="Arial"/>
              </a:rPr>
              <a:t>у</a:t>
            </a:r>
            <a:r>
              <a:rPr sz="3200" b="1" spc="-5" dirty="0" smtClean="0">
                <a:latin typeface="Arial"/>
                <a:cs typeface="Arial"/>
              </a:rPr>
              <a:t>ж</a:t>
            </a:r>
            <a:r>
              <a:rPr sz="3200" b="1" spc="0" dirty="0" smtClean="0">
                <a:latin typeface="Arial"/>
                <a:cs typeface="Arial"/>
              </a:rPr>
              <a:t>бы</a:t>
            </a:r>
            <a:r>
              <a:rPr sz="3200" b="1" spc="-5" dirty="0" smtClean="0">
                <a:latin typeface="Arial"/>
                <a:cs typeface="Arial"/>
              </a:rPr>
              <a:t> </a:t>
            </a:r>
            <a:r>
              <a:rPr sz="3200" b="1" spc="0" dirty="0" smtClean="0">
                <a:latin typeface="Arial"/>
                <a:cs typeface="Arial"/>
              </a:rPr>
              <a:t>(</a:t>
            </a:r>
            <a:r>
              <a:rPr sz="3200" b="1" i="1" spc="-5" dirty="0" smtClean="0">
                <a:latin typeface="Arial"/>
                <a:cs typeface="Arial"/>
              </a:rPr>
              <a:t>иннов</a:t>
            </a:r>
            <a:r>
              <a:rPr sz="3200" b="1" i="1" spc="-10" dirty="0" smtClean="0">
                <a:latin typeface="Arial"/>
                <a:cs typeface="Arial"/>
              </a:rPr>
              <a:t>ац</a:t>
            </a:r>
            <a:r>
              <a:rPr sz="3200" b="1" i="1" spc="-5" dirty="0" smtClean="0">
                <a:latin typeface="Arial"/>
                <a:cs typeface="Arial"/>
              </a:rPr>
              <a:t>ионны</a:t>
            </a:r>
            <a:r>
              <a:rPr sz="3200" b="1" i="1" spc="-10" dirty="0" smtClean="0">
                <a:latin typeface="Arial"/>
                <a:cs typeface="Arial"/>
              </a:rPr>
              <a:t>е</a:t>
            </a:r>
            <a:r>
              <a:rPr sz="3200" b="1" spc="0" dirty="0" smtClean="0">
                <a:latin typeface="Arial"/>
                <a:cs typeface="Arial"/>
              </a:rPr>
              <a:t>)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91016" y="2747262"/>
            <a:ext cx="7146925" cy="39350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spc="-25" dirty="0" smtClean="0">
                <a:latin typeface="Arial"/>
                <a:cs typeface="Arial"/>
              </a:rPr>
              <a:t>Ш</a:t>
            </a:r>
            <a:r>
              <a:rPr sz="2800" spc="-15" dirty="0" smtClean="0">
                <a:latin typeface="Arial"/>
                <a:cs typeface="Arial"/>
              </a:rPr>
              <a:t>ко</a:t>
            </a:r>
            <a:r>
              <a:rPr sz="2800" spc="-25" dirty="0" smtClean="0">
                <a:latin typeface="Arial"/>
                <a:cs typeface="Arial"/>
              </a:rPr>
              <a:t>лы</a:t>
            </a:r>
            <a:r>
              <a:rPr sz="2800" spc="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ере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15" dirty="0" smtClean="0">
                <a:latin typeface="Arial"/>
                <a:cs typeface="Arial"/>
              </a:rPr>
              <a:t>ового</a:t>
            </a:r>
            <a:r>
              <a:rPr sz="2800" spc="20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пы</a:t>
            </a:r>
            <a:r>
              <a:rPr sz="2800" spc="-15" dirty="0" smtClean="0">
                <a:latin typeface="Arial"/>
                <a:cs typeface="Arial"/>
              </a:rPr>
              <a:t>та</a:t>
            </a:r>
            <a:r>
              <a:rPr sz="2800" spc="-10" dirty="0" smtClean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</a:pPr>
            <a:endParaRPr sz="650"/>
          </a:p>
          <a:p>
            <a:pPr marL="355600" marR="12700" indent="-342900">
              <a:lnSpc>
                <a:spcPct val="100000"/>
              </a:lnSpc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spc="-30" dirty="0" smtClean="0">
                <a:latin typeface="Arial"/>
                <a:cs typeface="Arial"/>
              </a:rPr>
              <a:t>Н</a:t>
            </a:r>
            <a:r>
              <a:rPr sz="2800" spc="-20" dirty="0" smtClean="0">
                <a:latin typeface="Arial"/>
                <a:cs typeface="Arial"/>
              </a:rPr>
              <a:t>ефор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20" dirty="0" smtClean="0">
                <a:latin typeface="Arial"/>
                <a:cs typeface="Arial"/>
              </a:rPr>
              <a:t>а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20" dirty="0" smtClean="0">
                <a:latin typeface="Arial"/>
                <a:cs typeface="Arial"/>
              </a:rPr>
              <a:t>ьн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55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б</a:t>
            </a:r>
            <a:r>
              <a:rPr sz="2800" spc="-20" dirty="0" smtClean="0">
                <a:latin typeface="Arial"/>
                <a:cs typeface="Arial"/>
              </a:rPr>
              <a:t>ъе</a:t>
            </a:r>
            <a:r>
              <a:rPr sz="2800" spc="-25" dirty="0" smtClean="0">
                <a:latin typeface="Arial"/>
                <a:cs typeface="Arial"/>
              </a:rPr>
              <a:t>ди</a:t>
            </a:r>
            <a:r>
              <a:rPr sz="2800" spc="-20" dirty="0" smtClean="0">
                <a:latin typeface="Arial"/>
                <a:cs typeface="Arial"/>
              </a:rPr>
              <a:t>нен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я</a:t>
            </a:r>
            <a:r>
              <a:rPr sz="2800" spc="1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15" dirty="0" smtClean="0">
                <a:latin typeface="Arial"/>
                <a:cs typeface="Arial"/>
              </a:rPr>
              <a:t>агогов</a:t>
            </a:r>
            <a:r>
              <a:rPr sz="2800" spc="-10" dirty="0" smtClean="0">
                <a:latin typeface="Arial"/>
                <a:cs typeface="Arial"/>
              </a:rPr>
              <a:t>, </a:t>
            </a:r>
            <a:r>
              <a:rPr sz="2800" spc="-15" dirty="0" smtClean="0">
                <a:latin typeface="Arial"/>
                <a:cs typeface="Arial"/>
              </a:rPr>
              <a:t>к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25" dirty="0" smtClean="0">
                <a:latin typeface="Arial"/>
                <a:cs typeface="Arial"/>
              </a:rPr>
              <a:t>б</a:t>
            </a:r>
            <a:r>
              <a:rPr sz="2800" spc="-30" dirty="0" smtClean="0">
                <a:latin typeface="Arial"/>
                <a:cs typeface="Arial"/>
              </a:rPr>
              <a:t>ы</a:t>
            </a:r>
            <a:r>
              <a:rPr sz="2800" spc="-10" dirty="0" smtClean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</a:pPr>
            <a:endParaRPr sz="650"/>
          </a:p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spc="-20" dirty="0" smtClean="0">
                <a:latin typeface="Arial"/>
                <a:cs typeface="Arial"/>
              </a:rPr>
              <a:t>Де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20" dirty="0" smtClean="0">
                <a:latin typeface="Arial"/>
                <a:cs typeface="Arial"/>
              </a:rPr>
              <a:t>ов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3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гр</a:t>
            </a:r>
            <a:r>
              <a:rPr sz="2800" spc="-30" dirty="0" smtClean="0">
                <a:latin typeface="Arial"/>
                <a:cs typeface="Arial"/>
              </a:rPr>
              <a:t>ы</a:t>
            </a:r>
            <a:r>
              <a:rPr sz="2800" spc="-10" dirty="0" smtClean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</a:pPr>
            <a:endParaRPr sz="650"/>
          </a:p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spc="-25" dirty="0" smtClean="0">
                <a:latin typeface="Arial"/>
                <a:cs typeface="Arial"/>
              </a:rPr>
              <a:t>Р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20" dirty="0" smtClean="0">
                <a:latin typeface="Arial"/>
                <a:cs typeface="Arial"/>
              </a:rPr>
              <a:t>ев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3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гр</a:t>
            </a:r>
            <a:r>
              <a:rPr sz="2800" spc="-30" dirty="0" smtClean="0">
                <a:latin typeface="Arial"/>
                <a:cs typeface="Arial"/>
              </a:rPr>
              <a:t>ы</a:t>
            </a:r>
            <a:r>
              <a:rPr sz="2800" spc="-10" dirty="0" smtClean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</a:pPr>
            <a:endParaRPr sz="650"/>
          </a:p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spc="-3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пы</a:t>
            </a:r>
            <a:r>
              <a:rPr sz="2800" spc="-15" dirty="0" smtClean="0">
                <a:latin typeface="Arial"/>
                <a:cs typeface="Arial"/>
              </a:rPr>
              <a:t>тно</a:t>
            </a:r>
            <a:r>
              <a:rPr sz="2800" spc="-5" dirty="0" smtClean="0">
                <a:latin typeface="Arial"/>
                <a:cs typeface="Arial"/>
              </a:rPr>
              <a:t>-</a:t>
            </a:r>
            <a:r>
              <a:rPr sz="2800" spc="-15" dirty="0" smtClean="0">
                <a:latin typeface="Arial"/>
                <a:cs typeface="Arial"/>
              </a:rPr>
              <a:t>эк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ер</a:t>
            </a:r>
            <a:r>
              <a:rPr sz="2800" spc="-25" dirty="0" smtClean="0">
                <a:latin typeface="Arial"/>
                <a:cs typeface="Arial"/>
              </a:rPr>
              <a:t>им</a:t>
            </a:r>
            <a:r>
              <a:rPr sz="2800" spc="-15" dirty="0" smtClean="0">
                <a:latin typeface="Arial"/>
                <a:cs typeface="Arial"/>
              </a:rPr>
              <a:t>ента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20" dirty="0" smtClean="0">
                <a:latin typeface="Arial"/>
                <a:cs typeface="Arial"/>
              </a:rPr>
              <a:t>ьная</a:t>
            </a:r>
            <a:r>
              <a:rPr sz="2800" spc="55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ра</a:t>
            </a:r>
            <a:r>
              <a:rPr sz="2800" spc="-25" dirty="0" smtClean="0">
                <a:latin typeface="Arial"/>
                <a:cs typeface="Arial"/>
              </a:rPr>
              <a:t>б</a:t>
            </a:r>
            <a:r>
              <a:rPr sz="2800" spc="-15" dirty="0" smtClean="0">
                <a:latin typeface="Arial"/>
                <a:cs typeface="Arial"/>
              </a:rPr>
              <a:t>ота</a:t>
            </a:r>
            <a:r>
              <a:rPr sz="2800" spc="-10" dirty="0" smtClean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</a:pPr>
            <a:endParaRPr sz="650"/>
          </a:p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spc="-30" dirty="0" smtClean="0">
                <a:latin typeface="Arial"/>
                <a:cs typeface="Arial"/>
              </a:rPr>
              <a:t>М</a:t>
            </a:r>
            <a:r>
              <a:rPr sz="2800" spc="-15" dirty="0" smtClean="0">
                <a:latin typeface="Arial"/>
                <a:cs typeface="Arial"/>
              </a:rPr>
              <a:t>ето</a:t>
            </a:r>
            <a:r>
              <a:rPr sz="2800" spc="-25" dirty="0" smtClean="0">
                <a:latin typeface="Arial"/>
                <a:cs typeface="Arial"/>
              </a:rPr>
              <a:t>ди</a:t>
            </a:r>
            <a:r>
              <a:rPr sz="2800" spc="-20" dirty="0" smtClean="0">
                <a:latin typeface="Arial"/>
                <a:cs typeface="Arial"/>
              </a:rPr>
              <a:t>че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к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40" dirty="0" smtClean="0">
                <a:latin typeface="Arial"/>
                <a:cs typeface="Arial"/>
              </a:rPr>
              <a:t> 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20" dirty="0" smtClean="0">
                <a:latin typeface="Arial"/>
                <a:cs typeface="Arial"/>
              </a:rPr>
              <a:t>овещан</a:t>
            </a:r>
            <a:r>
              <a:rPr sz="2800" spc="-25" dirty="0" smtClean="0">
                <a:latin typeface="Arial"/>
                <a:cs typeface="Arial"/>
              </a:rPr>
              <a:t>ия</a:t>
            </a:r>
            <a:r>
              <a:rPr sz="2800" spc="-10" dirty="0" smtClean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</a:pPr>
            <a:endParaRPr sz="650"/>
          </a:p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spc="-25" dirty="0" smtClean="0">
                <a:latin typeface="Arial"/>
                <a:cs typeface="Arial"/>
              </a:rPr>
              <a:t>Р</a:t>
            </a:r>
            <a:r>
              <a:rPr sz="2800" spc="-20" dirty="0" smtClean="0">
                <a:latin typeface="Arial"/>
                <a:cs typeface="Arial"/>
              </a:rPr>
              <a:t>ешен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т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20" dirty="0" smtClean="0">
                <a:latin typeface="Arial"/>
                <a:cs typeface="Arial"/>
              </a:rPr>
              <a:t>а</a:t>
            </a:r>
            <a:r>
              <a:rPr sz="2800" spc="-25" dirty="0" smtClean="0">
                <a:latin typeface="Arial"/>
                <a:cs typeface="Arial"/>
              </a:rPr>
              <a:t>ци</a:t>
            </a:r>
            <a:r>
              <a:rPr sz="2800" spc="-20" dirty="0" smtClean="0">
                <a:latin typeface="Arial"/>
                <a:cs typeface="Arial"/>
              </a:rPr>
              <a:t>онн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15" dirty="0" smtClean="0">
                <a:latin typeface="Arial"/>
                <a:cs typeface="Arial"/>
              </a:rPr>
              <a:t>х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15" dirty="0" smtClean="0">
                <a:latin typeface="Arial"/>
                <a:cs typeface="Arial"/>
              </a:rPr>
              <a:t>за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20" dirty="0" smtClean="0">
                <a:latin typeface="Arial"/>
                <a:cs typeface="Arial"/>
              </a:rPr>
              <a:t>ач</a:t>
            </a:r>
            <a:r>
              <a:rPr sz="2800" spc="-10" dirty="0" smtClean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83673" y="2330195"/>
            <a:ext cx="7010399" cy="318515"/>
          </a:xfrm>
          <a:custGeom>
            <a:avLst/>
            <a:gdLst/>
            <a:ahLst/>
            <a:cxnLst/>
            <a:rect l="l" t="t" r="r" b="b"/>
            <a:pathLst>
              <a:path w="7010399" h="318515">
                <a:moveTo>
                  <a:pt x="0" y="0"/>
                </a:moveTo>
                <a:lnTo>
                  <a:pt x="0" y="318515"/>
                </a:lnTo>
                <a:lnTo>
                  <a:pt x="7010399" y="318515"/>
                </a:lnTo>
                <a:lnTo>
                  <a:pt x="701039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02673" y="2330195"/>
            <a:ext cx="394715" cy="320039"/>
          </a:xfrm>
          <a:custGeom>
            <a:avLst/>
            <a:gdLst/>
            <a:ahLst/>
            <a:cxnLst/>
            <a:rect l="l" t="t" r="r" b="b"/>
            <a:pathLst>
              <a:path w="394715" h="320039">
                <a:moveTo>
                  <a:pt x="394715" y="320039"/>
                </a:moveTo>
                <a:lnTo>
                  <a:pt x="394715" y="0"/>
                </a:lnTo>
                <a:lnTo>
                  <a:pt x="198119" y="0"/>
                </a:lnTo>
                <a:lnTo>
                  <a:pt x="150408" y="4649"/>
                </a:lnTo>
                <a:lnTo>
                  <a:pt x="106936" y="17858"/>
                </a:lnTo>
                <a:lnTo>
                  <a:pt x="69059" y="38514"/>
                </a:lnTo>
                <a:lnTo>
                  <a:pt x="38136" y="65507"/>
                </a:lnTo>
                <a:lnTo>
                  <a:pt x="15525" y="97726"/>
                </a:lnTo>
                <a:lnTo>
                  <a:pt x="2584" y="134060"/>
                </a:lnTo>
                <a:lnTo>
                  <a:pt x="0" y="160019"/>
                </a:lnTo>
                <a:lnTo>
                  <a:pt x="654" y="173146"/>
                </a:lnTo>
                <a:lnTo>
                  <a:pt x="10070" y="210604"/>
                </a:lnTo>
                <a:lnTo>
                  <a:pt x="29609" y="244318"/>
                </a:lnTo>
                <a:lnTo>
                  <a:pt x="57911" y="273176"/>
                </a:lnTo>
                <a:lnTo>
                  <a:pt x="93621" y="296068"/>
                </a:lnTo>
                <a:lnTo>
                  <a:pt x="135379" y="311883"/>
                </a:lnTo>
                <a:lnTo>
                  <a:pt x="181829" y="319509"/>
                </a:lnTo>
                <a:lnTo>
                  <a:pt x="198119" y="320039"/>
                </a:lnTo>
                <a:lnTo>
                  <a:pt x="394715" y="320039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9220" rIns="0" bIns="0" rtlCol="0">
            <a:noAutofit/>
          </a:bodyPr>
          <a:lstStyle/>
          <a:p>
            <a:pPr marL="1415415" marR="12700" indent="-1073150">
              <a:lnSpc>
                <a:spcPts val="3460"/>
              </a:lnSpc>
            </a:pPr>
            <a:r>
              <a:rPr sz="3200" b="1" dirty="0" smtClean="0">
                <a:latin typeface="Arial"/>
                <a:cs typeface="Arial"/>
              </a:rPr>
              <a:t>Ф</a:t>
            </a:r>
            <a:r>
              <a:rPr sz="3200" b="1" spc="-5" dirty="0" smtClean="0">
                <a:latin typeface="Arial"/>
                <a:cs typeface="Arial"/>
              </a:rPr>
              <a:t>ор</a:t>
            </a:r>
            <a:r>
              <a:rPr sz="3200" b="1" spc="5" dirty="0" smtClean="0">
                <a:latin typeface="Arial"/>
                <a:cs typeface="Arial"/>
              </a:rPr>
              <a:t>м</a:t>
            </a:r>
            <a:r>
              <a:rPr sz="3200" b="1" spc="0" dirty="0" smtClean="0">
                <a:latin typeface="Arial"/>
                <a:cs typeface="Arial"/>
              </a:rPr>
              <a:t>ы</a:t>
            </a:r>
            <a:r>
              <a:rPr sz="3200" b="1" spc="-35" dirty="0" smtClean="0">
                <a:latin typeface="Arial"/>
                <a:cs typeface="Arial"/>
              </a:rPr>
              <a:t> </a:t>
            </a:r>
            <a:r>
              <a:rPr sz="3200" b="1" spc="-5" dirty="0" smtClean="0">
                <a:latin typeface="Arial"/>
                <a:cs typeface="Arial"/>
              </a:rPr>
              <a:t>д</a:t>
            </a:r>
            <a:r>
              <a:rPr sz="3200" b="1" spc="-10" dirty="0" smtClean="0">
                <a:latin typeface="Arial"/>
                <a:cs typeface="Arial"/>
              </a:rPr>
              <a:t>е</a:t>
            </a:r>
            <a:r>
              <a:rPr sz="3200" b="1" spc="0" dirty="0" smtClean="0">
                <a:latin typeface="Arial"/>
                <a:cs typeface="Arial"/>
              </a:rPr>
              <a:t>ят</a:t>
            </a:r>
            <a:r>
              <a:rPr sz="3200" b="1" spc="-10" dirty="0" smtClean="0">
                <a:latin typeface="Arial"/>
                <a:cs typeface="Arial"/>
              </a:rPr>
              <a:t>е</a:t>
            </a:r>
            <a:r>
              <a:rPr sz="3200" b="1" spc="0" dirty="0" smtClean="0">
                <a:latin typeface="Arial"/>
                <a:cs typeface="Arial"/>
              </a:rPr>
              <a:t>л</a:t>
            </a:r>
            <a:r>
              <a:rPr sz="3200" b="1" spc="-5" dirty="0" smtClean="0">
                <a:latin typeface="Arial"/>
                <a:cs typeface="Arial"/>
              </a:rPr>
              <a:t>ьно</a:t>
            </a:r>
            <a:r>
              <a:rPr sz="3200" b="1" spc="-10" dirty="0" smtClean="0">
                <a:latin typeface="Arial"/>
                <a:cs typeface="Arial"/>
              </a:rPr>
              <a:t>с</a:t>
            </a:r>
            <a:r>
              <a:rPr sz="3200" b="1" spc="0" dirty="0" smtClean="0">
                <a:latin typeface="Arial"/>
                <a:cs typeface="Arial"/>
              </a:rPr>
              <a:t>ти</a:t>
            </a:r>
            <a:r>
              <a:rPr sz="3200" b="1" spc="-40" dirty="0" smtClean="0">
                <a:latin typeface="Arial"/>
                <a:cs typeface="Arial"/>
              </a:rPr>
              <a:t> </a:t>
            </a:r>
            <a:r>
              <a:rPr sz="3200" b="1" spc="5" dirty="0" smtClean="0">
                <a:latin typeface="Arial"/>
                <a:cs typeface="Arial"/>
              </a:rPr>
              <a:t>м</a:t>
            </a:r>
            <a:r>
              <a:rPr sz="3200" b="1" spc="-10" dirty="0" smtClean="0">
                <a:latin typeface="Arial"/>
                <a:cs typeface="Arial"/>
              </a:rPr>
              <a:t>е</a:t>
            </a:r>
            <a:r>
              <a:rPr sz="3200" b="1" spc="0" dirty="0" smtClean="0">
                <a:latin typeface="Arial"/>
                <a:cs typeface="Arial"/>
              </a:rPr>
              <a:t>т</a:t>
            </a:r>
            <a:r>
              <a:rPr sz="3200" b="1" spc="-5" dirty="0" smtClean="0">
                <a:latin typeface="Arial"/>
                <a:cs typeface="Arial"/>
              </a:rPr>
              <a:t>оди</a:t>
            </a:r>
            <a:r>
              <a:rPr sz="3200" b="1" spc="0" dirty="0" smtClean="0">
                <a:latin typeface="Arial"/>
                <a:cs typeface="Arial"/>
              </a:rPr>
              <a:t>ч</a:t>
            </a:r>
            <a:r>
              <a:rPr sz="3200" b="1" spc="-10" dirty="0" smtClean="0">
                <a:latin typeface="Arial"/>
                <a:cs typeface="Arial"/>
              </a:rPr>
              <a:t>ес</a:t>
            </a:r>
            <a:r>
              <a:rPr sz="3200" b="1" spc="0" dirty="0" smtClean="0">
                <a:latin typeface="Arial"/>
                <a:cs typeface="Arial"/>
              </a:rPr>
              <a:t>к</a:t>
            </a:r>
            <a:r>
              <a:rPr sz="3200" b="1" spc="-5" dirty="0" smtClean="0">
                <a:latin typeface="Arial"/>
                <a:cs typeface="Arial"/>
              </a:rPr>
              <a:t>о</a:t>
            </a:r>
            <a:r>
              <a:rPr sz="3200" b="1" spc="0" dirty="0" smtClean="0">
                <a:latin typeface="Arial"/>
                <a:cs typeface="Arial"/>
              </a:rPr>
              <a:t>й </a:t>
            </a:r>
            <a:r>
              <a:rPr sz="3200" b="1" spc="-10" dirty="0" smtClean="0">
                <a:latin typeface="Arial"/>
                <a:cs typeface="Arial"/>
              </a:rPr>
              <a:t>с</a:t>
            </a:r>
            <a:r>
              <a:rPr sz="3200" b="1" spc="0" dirty="0" smtClean="0">
                <a:latin typeface="Arial"/>
                <a:cs typeface="Arial"/>
              </a:rPr>
              <a:t>л</a:t>
            </a:r>
            <a:r>
              <a:rPr sz="3200" b="1" spc="-10" dirty="0" smtClean="0">
                <a:latin typeface="Arial"/>
                <a:cs typeface="Arial"/>
              </a:rPr>
              <a:t>у</a:t>
            </a:r>
            <a:r>
              <a:rPr sz="3200" b="1" spc="-5" dirty="0" smtClean="0">
                <a:latin typeface="Arial"/>
                <a:cs typeface="Arial"/>
              </a:rPr>
              <a:t>ж</a:t>
            </a:r>
            <a:r>
              <a:rPr sz="3200" b="1" spc="0" dirty="0" smtClean="0">
                <a:latin typeface="Arial"/>
                <a:cs typeface="Arial"/>
              </a:rPr>
              <a:t>бы</a:t>
            </a:r>
            <a:r>
              <a:rPr sz="3200" b="1" spc="-5" dirty="0" smtClean="0">
                <a:latin typeface="Arial"/>
                <a:cs typeface="Arial"/>
              </a:rPr>
              <a:t> </a:t>
            </a:r>
            <a:r>
              <a:rPr sz="3200" b="1" spc="0" dirty="0" smtClean="0">
                <a:latin typeface="Arial"/>
                <a:cs typeface="Arial"/>
              </a:rPr>
              <a:t>(</a:t>
            </a:r>
            <a:r>
              <a:rPr sz="3200" b="1" i="1" spc="-5" dirty="0" smtClean="0">
                <a:latin typeface="Arial"/>
                <a:cs typeface="Arial"/>
              </a:rPr>
              <a:t>иннов</a:t>
            </a:r>
            <a:r>
              <a:rPr sz="3200" b="1" i="1" spc="-10" dirty="0" smtClean="0">
                <a:latin typeface="Arial"/>
                <a:cs typeface="Arial"/>
              </a:rPr>
              <a:t>ац</a:t>
            </a:r>
            <a:r>
              <a:rPr sz="3200" b="1" i="1" spc="-5" dirty="0" smtClean="0">
                <a:latin typeface="Arial"/>
                <a:cs typeface="Arial"/>
              </a:rPr>
              <a:t>ионны</a:t>
            </a:r>
            <a:r>
              <a:rPr sz="3200" b="1" i="1" spc="-10" dirty="0" smtClean="0">
                <a:latin typeface="Arial"/>
                <a:cs typeface="Arial"/>
              </a:rPr>
              <a:t>е</a:t>
            </a:r>
            <a:r>
              <a:rPr sz="3200" b="1" spc="0" dirty="0" smtClean="0">
                <a:latin typeface="Arial"/>
                <a:cs typeface="Arial"/>
              </a:rPr>
              <a:t>)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91016" y="2747262"/>
            <a:ext cx="6770370" cy="333756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ре</a:t>
            </a:r>
            <a:r>
              <a:rPr sz="2800" spc="-25" dirty="0" smtClean="0">
                <a:latin typeface="Arial"/>
                <a:cs typeface="Arial"/>
              </a:rPr>
              <a:t>дм</a:t>
            </a:r>
            <a:r>
              <a:rPr sz="2800" spc="-15" dirty="0" smtClean="0">
                <a:latin typeface="Arial"/>
                <a:cs typeface="Arial"/>
              </a:rPr>
              <a:t>етн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40" dirty="0" smtClean="0">
                <a:latin typeface="Arial"/>
                <a:cs typeface="Arial"/>
              </a:rPr>
              <a:t> </a:t>
            </a:r>
            <a:r>
              <a:rPr sz="2800" spc="-20" dirty="0" smtClean="0">
                <a:latin typeface="Arial"/>
                <a:cs typeface="Arial"/>
              </a:rPr>
              <a:t>кафе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20" dirty="0" smtClean="0">
                <a:latin typeface="Arial"/>
                <a:cs typeface="Arial"/>
              </a:rPr>
              <a:t>р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10" dirty="0" smtClean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</a:pPr>
            <a:endParaRPr sz="650"/>
          </a:p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spc="-15" dirty="0" smtClean="0">
                <a:latin typeface="Arial"/>
                <a:cs typeface="Arial"/>
              </a:rPr>
              <a:t>Конк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20" dirty="0" smtClean="0">
                <a:latin typeface="Arial"/>
                <a:cs typeface="Arial"/>
              </a:rPr>
              <a:t>р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1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15" dirty="0" smtClean="0">
                <a:latin typeface="Arial"/>
                <a:cs typeface="Arial"/>
              </a:rPr>
              <a:t>агогов</a:t>
            </a:r>
            <a:r>
              <a:rPr sz="2800" spc="-10" dirty="0" smtClean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</a:pPr>
            <a:endParaRPr sz="650"/>
          </a:p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spc="-30" dirty="0" smtClean="0">
                <a:latin typeface="Arial"/>
                <a:cs typeface="Arial"/>
              </a:rPr>
              <a:t>С</a:t>
            </a:r>
            <a:r>
              <a:rPr sz="2800" spc="-20" dirty="0" smtClean="0">
                <a:latin typeface="Arial"/>
                <a:cs typeface="Arial"/>
              </a:rPr>
              <a:t>тажер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к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2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пл</a:t>
            </a:r>
            <a:r>
              <a:rPr sz="2800" spc="-20" dirty="0" smtClean="0">
                <a:latin typeface="Arial"/>
                <a:cs typeface="Arial"/>
              </a:rPr>
              <a:t>оща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15" dirty="0" smtClean="0">
                <a:latin typeface="Arial"/>
                <a:cs typeface="Arial"/>
              </a:rPr>
              <a:t>к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0" dirty="0" smtClean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</a:pPr>
            <a:endParaRPr sz="650"/>
          </a:p>
          <a:p>
            <a:pPr marL="355600" marR="794385" indent="-342900">
              <a:lnSpc>
                <a:spcPct val="100000"/>
              </a:lnSpc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10" dirty="0" smtClean="0">
                <a:latin typeface="Arial"/>
                <a:cs typeface="Arial"/>
              </a:rPr>
              <a:t>у</a:t>
            </a:r>
            <a:r>
              <a:rPr sz="2800" spc="-25" dirty="0" smtClean="0">
                <a:latin typeface="Arial"/>
                <a:cs typeface="Arial"/>
              </a:rPr>
              <a:t>бли</a:t>
            </a:r>
            <a:r>
              <a:rPr sz="2800" spc="-15" dirty="0" smtClean="0">
                <a:latin typeface="Arial"/>
                <a:cs typeface="Arial"/>
              </a:rPr>
              <a:t>ка</a:t>
            </a:r>
            <a:r>
              <a:rPr sz="2800" spc="-25" dirty="0" smtClean="0">
                <a:latin typeface="Arial"/>
                <a:cs typeface="Arial"/>
              </a:rPr>
              <a:t>ци</a:t>
            </a:r>
            <a:r>
              <a:rPr sz="2800" spc="-20" dirty="0" smtClean="0">
                <a:latin typeface="Arial"/>
                <a:cs typeface="Arial"/>
              </a:rPr>
              <a:t>и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20" dirty="0" smtClean="0">
                <a:latin typeface="Arial"/>
                <a:cs typeface="Arial"/>
              </a:rPr>
              <a:t>о</a:t>
            </a:r>
            <a:r>
              <a:rPr sz="2800" spc="-25" dirty="0" smtClean="0">
                <a:latin typeface="Arial"/>
                <a:cs typeface="Arial"/>
              </a:rPr>
              <a:t>бий</a:t>
            </a:r>
            <a:r>
              <a:rPr sz="2800" spc="-10" dirty="0" smtClean="0">
                <a:latin typeface="Arial"/>
                <a:cs typeface="Arial"/>
              </a:rPr>
              <a:t>,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20" dirty="0" smtClean="0">
                <a:latin typeface="Arial"/>
                <a:cs typeface="Arial"/>
              </a:rPr>
              <a:t>ро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15" dirty="0" smtClean="0">
                <a:latin typeface="Arial"/>
                <a:cs typeface="Arial"/>
              </a:rPr>
              <a:t>ектов</a:t>
            </a:r>
            <a:r>
              <a:rPr sz="2800" spc="-10" dirty="0" smtClean="0">
                <a:latin typeface="Arial"/>
                <a:cs typeface="Arial"/>
              </a:rPr>
              <a:t>, </a:t>
            </a:r>
            <a:r>
              <a:rPr sz="2800" spc="-25" dirty="0" smtClean="0">
                <a:latin typeface="Arial"/>
                <a:cs typeface="Arial"/>
              </a:rPr>
              <a:t>п</a:t>
            </a:r>
            <a:r>
              <a:rPr sz="2800" spc="-15" dirty="0" smtClean="0">
                <a:latin typeface="Arial"/>
                <a:cs typeface="Arial"/>
              </a:rPr>
              <a:t>рогра</a:t>
            </a:r>
            <a:r>
              <a:rPr sz="2800" spc="-25" dirty="0" smtClean="0">
                <a:latin typeface="Arial"/>
                <a:cs typeface="Arial"/>
              </a:rPr>
              <a:t>мм</a:t>
            </a:r>
            <a:r>
              <a:rPr sz="2800" spc="-10" dirty="0" smtClean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  <a:p>
            <a:pPr>
              <a:lnSpc>
                <a:spcPts val="650"/>
              </a:lnSpc>
              <a:spcBef>
                <a:spcPts val="21"/>
              </a:spcBef>
            </a:pPr>
            <a:endParaRPr sz="650"/>
          </a:p>
          <a:p>
            <a:pPr marL="355600" marR="12700" indent="-342900">
              <a:lnSpc>
                <a:spcPct val="100000"/>
              </a:lnSpc>
              <a:tabLst>
                <a:tab pos="354965" algn="l"/>
              </a:tabLst>
            </a:pPr>
            <a:r>
              <a:rPr sz="2100" spc="395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800" spc="-3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оз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20" dirty="0" smtClean="0">
                <a:latin typeface="Arial"/>
                <a:cs typeface="Arial"/>
              </a:rPr>
              <a:t>ан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е</a:t>
            </a:r>
            <a:r>
              <a:rPr sz="2800" spc="3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б</a:t>
            </a:r>
            <a:r>
              <a:rPr sz="2800" spc="-15" dirty="0" smtClean="0">
                <a:latin typeface="Arial"/>
                <a:cs typeface="Arial"/>
              </a:rPr>
              <a:t>анка</a:t>
            </a:r>
            <a:r>
              <a:rPr sz="2800" spc="15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д</a:t>
            </a:r>
            <a:r>
              <a:rPr sz="2800" spc="-20" dirty="0" smtClean="0">
                <a:latin typeface="Arial"/>
                <a:cs typeface="Arial"/>
              </a:rPr>
              <a:t>анн</a:t>
            </a:r>
            <a:r>
              <a:rPr sz="2800" spc="-25" dirty="0" smtClean="0">
                <a:latin typeface="Arial"/>
                <a:cs typeface="Arial"/>
              </a:rPr>
              <a:t>ы</a:t>
            </a:r>
            <a:r>
              <a:rPr sz="2800" spc="-15" dirty="0" smtClean="0">
                <a:latin typeface="Arial"/>
                <a:cs typeface="Arial"/>
              </a:rPr>
              <a:t>х</a:t>
            </a:r>
            <a:r>
              <a:rPr sz="2800" spc="2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15" dirty="0" smtClean="0">
                <a:latin typeface="Arial"/>
                <a:cs typeface="Arial"/>
              </a:rPr>
              <a:t>ето</a:t>
            </a:r>
            <a:r>
              <a:rPr sz="2800" spc="-25" dirty="0" smtClean="0">
                <a:latin typeface="Arial"/>
                <a:cs typeface="Arial"/>
              </a:rPr>
              <a:t>ди</a:t>
            </a:r>
            <a:r>
              <a:rPr sz="2800" spc="-20" dirty="0" smtClean="0">
                <a:latin typeface="Arial"/>
                <a:cs typeface="Arial"/>
              </a:rPr>
              <a:t>че</a:t>
            </a:r>
            <a:r>
              <a:rPr sz="2800" spc="-10" dirty="0" smtClean="0">
                <a:latin typeface="Arial"/>
                <a:cs typeface="Arial"/>
              </a:rPr>
              <a:t>с</a:t>
            </a:r>
            <a:r>
              <a:rPr sz="2800" spc="-15" dirty="0" smtClean="0">
                <a:latin typeface="Arial"/>
                <a:cs typeface="Arial"/>
              </a:rPr>
              <a:t>к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15" dirty="0" smtClean="0">
                <a:latin typeface="Arial"/>
                <a:cs typeface="Arial"/>
              </a:rPr>
              <a:t>х</a:t>
            </a:r>
            <a:r>
              <a:rPr sz="2800" spc="-10" dirty="0" smtClean="0">
                <a:latin typeface="Arial"/>
                <a:cs typeface="Arial"/>
              </a:rPr>
              <a:t> </a:t>
            </a:r>
            <a:r>
              <a:rPr sz="2800" spc="-25" dirty="0" smtClean="0">
                <a:latin typeface="Arial"/>
                <a:cs typeface="Arial"/>
              </a:rPr>
              <a:t>м</a:t>
            </a:r>
            <a:r>
              <a:rPr sz="2800" spc="-15" dirty="0" smtClean="0">
                <a:latin typeface="Arial"/>
                <a:cs typeface="Arial"/>
              </a:rPr>
              <a:t>атер</a:t>
            </a:r>
            <a:r>
              <a:rPr sz="2800" spc="-25" dirty="0" smtClean="0">
                <a:latin typeface="Arial"/>
                <a:cs typeface="Arial"/>
              </a:rPr>
              <a:t>и</a:t>
            </a:r>
            <a:r>
              <a:rPr sz="2800" spc="-20" dirty="0" smtClean="0">
                <a:latin typeface="Arial"/>
                <a:cs typeface="Arial"/>
              </a:rPr>
              <a:t>а</a:t>
            </a:r>
            <a:r>
              <a:rPr sz="2800" spc="-25" dirty="0" smtClean="0">
                <a:latin typeface="Arial"/>
                <a:cs typeface="Arial"/>
              </a:rPr>
              <a:t>л</a:t>
            </a:r>
            <a:r>
              <a:rPr sz="2800" spc="-20" dirty="0" smtClean="0">
                <a:latin typeface="Arial"/>
                <a:cs typeface="Arial"/>
              </a:rPr>
              <a:t>ов</a:t>
            </a:r>
            <a:r>
              <a:rPr sz="2800" spc="-10" dirty="0" smtClean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83673" y="2330195"/>
            <a:ext cx="7010399" cy="318515"/>
          </a:xfrm>
          <a:custGeom>
            <a:avLst/>
            <a:gdLst/>
            <a:ahLst/>
            <a:cxnLst/>
            <a:rect l="l" t="t" r="r" b="b"/>
            <a:pathLst>
              <a:path w="7010399" h="318515">
                <a:moveTo>
                  <a:pt x="0" y="0"/>
                </a:moveTo>
                <a:lnTo>
                  <a:pt x="0" y="318515"/>
                </a:lnTo>
                <a:lnTo>
                  <a:pt x="7010399" y="318515"/>
                </a:lnTo>
                <a:lnTo>
                  <a:pt x="701039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02673" y="2330195"/>
            <a:ext cx="394715" cy="320039"/>
          </a:xfrm>
          <a:custGeom>
            <a:avLst/>
            <a:gdLst/>
            <a:ahLst/>
            <a:cxnLst/>
            <a:rect l="l" t="t" r="r" b="b"/>
            <a:pathLst>
              <a:path w="394715" h="320039">
                <a:moveTo>
                  <a:pt x="394715" y="320039"/>
                </a:moveTo>
                <a:lnTo>
                  <a:pt x="394715" y="0"/>
                </a:lnTo>
                <a:lnTo>
                  <a:pt x="198119" y="0"/>
                </a:lnTo>
                <a:lnTo>
                  <a:pt x="150408" y="4649"/>
                </a:lnTo>
                <a:lnTo>
                  <a:pt x="106936" y="17858"/>
                </a:lnTo>
                <a:lnTo>
                  <a:pt x="69059" y="38514"/>
                </a:lnTo>
                <a:lnTo>
                  <a:pt x="38136" y="65507"/>
                </a:lnTo>
                <a:lnTo>
                  <a:pt x="15525" y="97726"/>
                </a:lnTo>
                <a:lnTo>
                  <a:pt x="2584" y="134060"/>
                </a:lnTo>
                <a:lnTo>
                  <a:pt x="0" y="160019"/>
                </a:lnTo>
                <a:lnTo>
                  <a:pt x="654" y="173146"/>
                </a:lnTo>
                <a:lnTo>
                  <a:pt x="10070" y="210604"/>
                </a:lnTo>
                <a:lnTo>
                  <a:pt x="29609" y="244318"/>
                </a:lnTo>
                <a:lnTo>
                  <a:pt x="57911" y="273176"/>
                </a:lnTo>
                <a:lnTo>
                  <a:pt x="93621" y="296068"/>
                </a:lnTo>
                <a:lnTo>
                  <a:pt x="135379" y="311883"/>
                </a:lnTo>
                <a:lnTo>
                  <a:pt x="181829" y="319509"/>
                </a:lnTo>
                <a:lnTo>
                  <a:pt x="198119" y="320039"/>
                </a:lnTo>
                <a:lnTo>
                  <a:pt x="394715" y="320039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9220" rIns="0" bIns="0" rtlCol="0">
            <a:noAutofit/>
          </a:bodyPr>
          <a:lstStyle/>
          <a:p>
            <a:pPr marL="1482090" marR="12700" indent="-1140460">
              <a:lnSpc>
                <a:spcPts val="3460"/>
              </a:lnSpc>
            </a:pPr>
            <a:r>
              <a:rPr sz="3200" b="1" dirty="0" smtClean="0">
                <a:latin typeface="Arial"/>
                <a:cs typeface="Arial"/>
              </a:rPr>
              <a:t>Ф</a:t>
            </a:r>
            <a:r>
              <a:rPr sz="3200" b="1" spc="-5" dirty="0" smtClean="0">
                <a:latin typeface="Arial"/>
                <a:cs typeface="Arial"/>
              </a:rPr>
              <a:t>ор</a:t>
            </a:r>
            <a:r>
              <a:rPr sz="3200" b="1" spc="5" dirty="0" smtClean="0">
                <a:latin typeface="Arial"/>
                <a:cs typeface="Arial"/>
              </a:rPr>
              <a:t>м</a:t>
            </a:r>
            <a:r>
              <a:rPr sz="3200" b="1" spc="0" dirty="0" smtClean="0">
                <a:latin typeface="Arial"/>
                <a:cs typeface="Arial"/>
              </a:rPr>
              <a:t>ы</a:t>
            </a:r>
            <a:r>
              <a:rPr sz="3200" b="1" spc="-35" dirty="0" smtClean="0">
                <a:latin typeface="Arial"/>
                <a:cs typeface="Arial"/>
              </a:rPr>
              <a:t> </a:t>
            </a:r>
            <a:r>
              <a:rPr sz="3200" b="1" spc="-5" dirty="0" smtClean="0">
                <a:latin typeface="Arial"/>
                <a:cs typeface="Arial"/>
              </a:rPr>
              <a:t>д</a:t>
            </a:r>
            <a:r>
              <a:rPr sz="3200" b="1" spc="-10" dirty="0" smtClean="0">
                <a:latin typeface="Arial"/>
                <a:cs typeface="Arial"/>
              </a:rPr>
              <a:t>е</a:t>
            </a:r>
            <a:r>
              <a:rPr sz="3200" b="1" spc="0" dirty="0" smtClean="0">
                <a:latin typeface="Arial"/>
                <a:cs typeface="Arial"/>
              </a:rPr>
              <a:t>ят</a:t>
            </a:r>
            <a:r>
              <a:rPr sz="3200" b="1" spc="-10" dirty="0" smtClean="0">
                <a:latin typeface="Arial"/>
                <a:cs typeface="Arial"/>
              </a:rPr>
              <a:t>е</a:t>
            </a:r>
            <a:r>
              <a:rPr sz="3200" b="1" spc="0" dirty="0" smtClean="0">
                <a:latin typeface="Arial"/>
                <a:cs typeface="Arial"/>
              </a:rPr>
              <a:t>л</a:t>
            </a:r>
            <a:r>
              <a:rPr sz="3200" b="1" spc="-5" dirty="0" smtClean="0">
                <a:latin typeface="Arial"/>
                <a:cs typeface="Arial"/>
              </a:rPr>
              <a:t>ьно</a:t>
            </a:r>
            <a:r>
              <a:rPr sz="3200" b="1" spc="-10" dirty="0" smtClean="0">
                <a:latin typeface="Arial"/>
                <a:cs typeface="Arial"/>
              </a:rPr>
              <a:t>с</a:t>
            </a:r>
            <a:r>
              <a:rPr sz="3200" b="1" spc="0" dirty="0" smtClean="0">
                <a:latin typeface="Arial"/>
                <a:cs typeface="Arial"/>
              </a:rPr>
              <a:t>ти</a:t>
            </a:r>
            <a:r>
              <a:rPr sz="3200" b="1" spc="-40" dirty="0" smtClean="0">
                <a:latin typeface="Arial"/>
                <a:cs typeface="Arial"/>
              </a:rPr>
              <a:t> </a:t>
            </a:r>
            <a:r>
              <a:rPr sz="3200" b="1" spc="5" dirty="0" smtClean="0">
                <a:latin typeface="Arial"/>
                <a:cs typeface="Arial"/>
              </a:rPr>
              <a:t>м</a:t>
            </a:r>
            <a:r>
              <a:rPr sz="3200" b="1" spc="-10" dirty="0" smtClean="0">
                <a:latin typeface="Arial"/>
                <a:cs typeface="Arial"/>
              </a:rPr>
              <a:t>е</a:t>
            </a:r>
            <a:r>
              <a:rPr sz="3200" b="1" spc="0" dirty="0" smtClean="0">
                <a:latin typeface="Arial"/>
                <a:cs typeface="Arial"/>
              </a:rPr>
              <a:t>т</a:t>
            </a:r>
            <a:r>
              <a:rPr sz="3200" b="1" spc="-5" dirty="0" smtClean="0">
                <a:latin typeface="Arial"/>
                <a:cs typeface="Arial"/>
              </a:rPr>
              <a:t>оди</a:t>
            </a:r>
            <a:r>
              <a:rPr sz="3200" b="1" spc="0" dirty="0" smtClean="0">
                <a:latin typeface="Arial"/>
                <a:cs typeface="Arial"/>
              </a:rPr>
              <a:t>ч</a:t>
            </a:r>
            <a:r>
              <a:rPr sz="3200" b="1" spc="-10" dirty="0" smtClean="0">
                <a:latin typeface="Arial"/>
                <a:cs typeface="Arial"/>
              </a:rPr>
              <a:t>ес</a:t>
            </a:r>
            <a:r>
              <a:rPr sz="3200" b="1" spc="0" dirty="0" smtClean="0">
                <a:latin typeface="Arial"/>
                <a:cs typeface="Arial"/>
              </a:rPr>
              <a:t>к</a:t>
            </a:r>
            <a:r>
              <a:rPr sz="3200" b="1" spc="-5" dirty="0" smtClean="0">
                <a:latin typeface="Arial"/>
                <a:cs typeface="Arial"/>
              </a:rPr>
              <a:t>о</a:t>
            </a:r>
            <a:r>
              <a:rPr sz="3200" b="1" spc="0" dirty="0" smtClean="0">
                <a:latin typeface="Arial"/>
                <a:cs typeface="Arial"/>
              </a:rPr>
              <a:t>й </a:t>
            </a:r>
            <a:r>
              <a:rPr sz="3200" b="1" spc="-10" dirty="0" smtClean="0">
                <a:latin typeface="Arial"/>
                <a:cs typeface="Arial"/>
              </a:rPr>
              <a:t>с</a:t>
            </a:r>
            <a:r>
              <a:rPr sz="3200" b="1" spc="0" dirty="0" smtClean="0">
                <a:latin typeface="Arial"/>
                <a:cs typeface="Arial"/>
              </a:rPr>
              <a:t>л</a:t>
            </a:r>
            <a:r>
              <a:rPr sz="3200" b="1" spc="-10" dirty="0" smtClean="0">
                <a:latin typeface="Arial"/>
                <a:cs typeface="Arial"/>
              </a:rPr>
              <a:t>у</a:t>
            </a:r>
            <a:r>
              <a:rPr sz="3200" b="1" spc="-5" dirty="0" smtClean="0">
                <a:latin typeface="Arial"/>
                <a:cs typeface="Arial"/>
              </a:rPr>
              <a:t>ж</a:t>
            </a:r>
            <a:r>
              <a:rPr sz="3200" b="1" spc="0" dirty="0" smtClean="0">
                <a:latin typeface="Arial"/>
                <a:cs typeface="Arial"/>
              </a:rPr>
              <a:t>бы</a:t>
            </a:r>
            <a:r>
              <a:rPr sz="3200" b="1" spc="-5" dirty="0" smtClean="0">
                <a:latin typeface="Arial"/>
                <a:cs typeface="Arial"/>
              </a:rPr>
              <a:t> подр</a:t>
            </a:r>
            <a:r>
              <a:rPr sz="3200" b="1" spc="-10" dirty="0" smtClean="0">
                <a:latin typeface="Arial"/>
                <a:cs typeface="Arial"/>
              </a:rPr>
              <a:t>а</a:t>
            </a:r>
            <a:r>
              <a:rPr sz="3200" b="1" spc="0" dirty="0" smtClean="0">
                <a:latin typeface="Arial"/>
                <a:cs typeface="Arial"/>
              </a:rPr>
              <a:t>з</a:t>
            </a:r>
            <a:r>
              <a:rPr sz="3200" b="1" spc="-5" dirty="0" smtClean="0">
                <a:latin typeface="Arial"/>
                <a:cs typeface="Arial"/>
              </a:rPr>
              <a:t>д</a:t>
            </a:r>
            <a:r>
              <a:rPr sz="3200" b="1" spc="-10" dirty="0" smtClean="0">
                <a:latin typeface="Arial"/>
                <a:cs typeface="Arial"/>
              </a:rPr>
              <a:t>е</a:t>
            </a:r>
            <a:r>
              <a:rPr sz="3200" b="1" spc="0" dirty="0" smtClean="0">
                <a:latin typeface="Arial"/>
                <a:cs typeface="Arial"/>
              </a:rPr>
              <a:t>ля</a:t>
            </a:r>
            <a:r>
              <a:rPr sz="3200" b="1" spc="-5" dirty="0" smtClean="0">
                <a:latin typeface="Arial"/>
                <a:cs typeface="Arial"/>
              </a:rPr>
              <a:t>ю</a:t>
            </a:r>
            <a:r>
              <a:rPr sz="3200" b="1" spc="0" dirty="0" smtClean="0">
                <a:latin typeface="Arial"/>
                <a:cs typeface="Arial"/>
              </a:rPr>
              <a:t>т</a:t>
            </a:r>
            <a:r>
              <a:rPr sz="3200" b="1" spc="-10" dirty="0" smtClean="0">
                <a:latin typeface="Arial"/>
                <a:cs typeface="Arial"/>
              </a:rPr>
              <a:t>с</a:t>
            </a:r>
            <a:r>
              <a:rPr sz="3200" b="1" spc="0" dirty="0" smtClean="0">
                <a:latin typeface="Arial"/>
                <a:cs typeface="Arial"/>
              </a:rPr>
              <a:t>я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91016" y="2749294"/>
            <a:ext cx="6906259" cy="34480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354580">
              <a:lnSpc>
                <a:spcPct val="100000"/>
              </a:lnSpc>
            </a:pPr>
            <a:r>
              <a:rPr sz="2400" b="1" i="1" dirty="0" smtClean="0">
                <a:latin typeface="Arial"/>
                <a:cs typeface="Arial"/>
              </a:rPr>
              <a:t>И</a:t>
            </a:r>
            <a:r>
              <a:rPr sz="2400" b="1" i="1" spc="-10" dirty="0" smtClean="0">
                <a:latin typeface="Arial"/>
                <a:cs typeface="Arial"/>
              </a:rPr>
              <a:t>Н</a:t>
            </a:r>
            <a:r>
              <a:rPr sz="2400" b="1" i="1" spc="-5" dirty="0" smtClean="0">
                <a:latin typeface="Arial"/>
                <a:cs typeface="Arial"/>
              </a:rPr>
              <a:t>Д</a:t>
            </a:r>
            <a:r>
              <a:rPr sz="2400" b="1" i="1" spc="0" dirty="0" smtClean="0">
                <a:latin typeface="Arial"/>
                <a:cs typeface="Arial"/>
              </a:rPr>
              <a:t>И</a:t>
            </a:r>
            <a:r>
              <a:rPr sz="2400" b="1" i="1" spc="-10" dirty="0" smtClean="0">
                <a:latin typeface="Arial"/>
                <a:cs typeface="Arial"/>
              </a:rPr>
              <a:t>В</a:t>
            </a:r>
            <a:r>
              <a:rPr sz="2400" b="1" i="1" spc="0" dirty="0" smtClean="0">
                <a:latin typeface="Arial"/>
                <a:cs typeface="Arial"/>
              </a:rPr>
              <a:t>И</a:t>
            </a:r>
            <a:r>
              <a:rPr sz="2400" b="1" i="1" spc="-5" dirty="0" smtClean="0">
                <a:latin typeface="Arial"/>
                <a:cs typeface="Arial"/>
              </a:rPr>
              <a:t>Д</a:t>
            </a:r>
            <a:r>
              <a:rPr sz="2400" b="1" i="1" spc="-10" dirty="0" smtClean="0">
                <a:latin typeface="Arial"/>
                <a:cs typeface="Arial"/>
              </a:rPr>
              <a:t>УА</a:t>
            </a:r>
            <a:r>
              <a:rPr sz="2400" b="1" i="1" spc="-5" dirty="0" smtClean="0">
                <a:latin typeface="Arial"/>
                <a:cs typeface="Arial"/>
              </a:rPr>
              <a:t>Л</a:t>
            </a:r>
            <a:r>
              <a:rPr sz="2400" b="1" i="1" spc="0" dirty="0" smtClean="0">
                <a:latin typeface="Arial"/>
                <a:cs typeface="Arial"/>
              </a:rPr>
              <a:t>Ь</a:t>
            </a:r>
            <a:r>
              <a:rPr sz="2400" b="1" i="1" spc="-10" dirty="0" smtClean="0">
                <a:latin typeface="Arial"/>
                <a:cs typeface="Arial"/>
              </a:rPr>
              <a:t>Н</a:t>
            </a:r>
            <a:r>
              <a:rPr sz="2400" b="1" i="1" spc="-20" dirty="0" smtClean="0">
                <a:latin typeface="Arial"/>
                <a:cs typeface="Arial"/>
              </a:rPr>
              <a:t>ЫЕ</a:t>
            </a:r>
            <a:endParaRPr sz="240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25"/>
              </a:spcBef>
            </a:pPr>
            <a:endParaRPr sz="550"/>
          </a:p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1800" spc="340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0" dirty="0" smtClean="0">
                <a:latin typeface="Arial"/>
                <a:cs typeface="Arial"/>
              </a:rPr>
              <a:t>сул</a:t>
            </a:r>
            <a:r>
              <a:rPr sz="2400" spc="-20" dirty="0" smtClean="0">
                <a:latin typeface="Arial"/>
                <a:cs typeface="Arial"/>
              </a:rPr>
              <a:t>ь</a:t>
            </a:r>
            <a:r>
              <a:rPr sz="2400" spc="0" dirty="0" smtClean="0">
                <a:latin typeface="Arial"/>
                <a:cs typeface="Arial"/>
              </a:rPr>
              <a:t>т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-10" dirty="0" smtClean="0">
                <a:latin typeface="Arial"/>
                <a:cs typeface="Arial"/>
              </a:rPr>
              <a:t>ц</a:t>
            </a:r>
            <a:r>
              <a:rPr sz="2400" spc="-15" dirty="0" smtClean="0">
                <a:latin typeface="Arial"/>
                <a:cs typeface="Arial"/>
              </a:rPr>
              <a:t>ии;</a:t>
            </a:r>
            <a:endParaRPr sz="240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25"/>
              </a:spcBef>
            </a:pPr>
            <a:endParaRPr sz="550"/>
          </a:p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1800" spc="340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400" spc="340" dirty="0" smtClean="0">
                <a:latin typeface="Arial"/>
                <a:cs typeface="Arial"/>
              </a:rPr>
              <a:t>с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-15" dirty="0" smtClean="0">
                <a:latin typeface="Arial"/>
                <a:cs typeface="Arial"/>
              </a:rPr>
              <a:t>м</a:t>
            </a:r>
            <a:r>
              <a:rPr sz="2400" spc="-5" dirty="0" smtClean="0">
                <a:latin typeface="Arial"/>
                <a:cs typeface="Arial"/>
              </a:rPr>
              <a:t>оо</a:t>
            </a:r>
            <a:r>
              <a:rPr sz="2400" spc="-10" dirty="0" smtClean="0">
                <a:latin typeface="Arial"/>
                <a:cs typeface="Arial"/>
              </a:rPr>
              <a:t>б</a:t>
            </a:r>
            <a:r>
              <a:rPr sz="2400" spc="-5" dirty="0" smtClean="0">
                <a:latin typeface="Arial"/>
                <a:cs typeface="Arial"/>
              </a:rPr>
              <a:t>ра</a:t>
            </a:r>
            <a:r>
              <a:rPr sz="2400" spc="0" dirty="0" smtClean="0">
                <a:latin typeface="Arial"/>
                <a:cs typeface="Arial"/>
              </a:rPr>
              <a:t>з</a:t>
            </a:r>
            <a:r>
              <a:rPr sz="2400" spc="-5" dirty="0" smtClean="0">
                <a:latin typeface="Arial"/>
                <a:cs typeface="Arial"/>
              </a:rPr>
              <a:t>ова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0" dirty="0" smtClean="0">
                <a:latin typeface="Arial"/>
                <a:cs typeface="Arial"/>
              </a:rPr>
              <a:t>;</a:t>
            </a:r>
            <a:endParaRPr sz="240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25"/>
              </a:spcBef>
            </a:pPr>
            <a:endParaRPr sz="550"/>
          </a:p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1800" spc="340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400" spc="340" dirty="0" smtClean="0">
                <a:latin typeface="Arial"/>
                <a:cs typeface="Arial"/>
              </a:rPr>
              <a:t>ст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-15" dirty="0" smtClean="0">
                <a:latin typeface="Arial"/>
                <a:cs typeface="Arial"/>
              </a:rPr>
              <a:t>жи</a:t>
            </a:r>
            <a:r>
              <a:rPr sz="2400" spc="-5" dirty="0" smtClean="0">
                <a:latin typeface="Arial"/>
                <a:cs typeface="Arial"/>
              </a:rPr>
              <a:t>ров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-15" dirty="0" smtClean="0">
                <a:latin typeface="Arial"/>
                <a:cs typeface="Arial"/>
              </a:rPr>
              <a:t>и;</a:t>
            </a:r>
            <a:endParaRPr sz="240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25"/>
              </a:spcBef>
            </a:pPr>
            <a:endParaRPr sz="550"/>
          </a:p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1800" spc="340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400" spc="-20" dirty="0" smtClean="0">
                <a:latin typeface="Arial"/>
                <a:cs typeface="Arial"/>
              </a:rPr>
              <a:t>п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0" dirty="0" smtClean="0">
                <a:latin typeface="Arial"/>
                <a:cs typeface="Arial"/>
              </a:rPr>
              <a:t>с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5" dirty="0" smtClean="0">
                <a:latin typeface="Arial"/>
                <a:cs typeface="Arial"/>
              </a:rPr>
              <a:t>щ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-15" dirty="0" smtClean="0">
                <a:latin typeface="Arial"/>
                <a:cs typeface="Arial"/>
              </a:rPr>
              <a:t>ия</a:t>
            </a:r>
            <a:r>
              <a:rPr sz="2400" spc="10" dirty="0" smtClean="0">
                <a:latin typeface="Arial"/>
                <a:cs typeface="Arial"/>
              </a:rPr>
              <a:t> </a:t>
            </a:r>
            <a:r>
              <a:rPr sz="2400" spc="-15" dirty="0" smtClean="0">
                <a:latin typeface="Arial"/>
                <a:cs typeface="Arial"/>
              </a:rPr>
              <a:t>м</a:t>
            </a:r>
            <a:r>
              <a:rPr sz="2400" spc="-5" dirty="0" smtClean="0">
                <a:latin typeface="Arial"/>
                <a:cs typeface="Arial"/>
              </a:rPr>
              <a:t>еро</a:t>
            </a:r>
            <a:r>
              <a:rPr sz="2400" spc="-20" dirty="0" smtClean="0">
                <a:latin typeface="Arial"/>
                <a:cs typeface="Arial"/>
              </a:rPr>
              <a:t>п</a:t>
            </a:r>
            <a:r>
              <a:rPr sz="2400" spc="-5" dirty="0" smtClean="0">
                <a:latin typeface="Arial"/>
                <a:cs typeface="Arial"/>
              </a:rPr>
              <a:t>р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20" dirty="0" smtClean="0">
                <a:latin typeface="Arial"/>
                <a:cs typeface="Arial"/>
              </a:rPr>
              <a:t>я</a:t>
            </a:r>
            <a:r>
              <a:rPr sz="2400" spc="0" dirty="0" smtClean="0">
                <a:latin typeface="Arial"/>
                <a:cs typeface="Arial"/>
              </a:rPr>
              <a:t>т</a:t>
            </a:r>
            <a:r>
              <a:rPr sz="2400" spc="-15" dirty="0" smtClean="0">
                <a:latin typeface="Arial"/>
                <a:cs typeface="Arial"/>
              </a:rPr>
              <a:t>ий</a:t>
            </a:r>
            <a:r>
              <a:rPr sz="2400" spc="-10" dirty="0" smtClean="0">
                <a:latin typeface="Arial"/>
                <a:cs typeface="Arial"/>
              </a:rPr>
              <a:t> 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-20" dirty="0" smtClean="0">
                <a:latin typeface="Arial"/>
                <a:cs typeface="Arial"/>
              </a:rPr>
              <a:t>пыт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-20" dirty="0" smtClean="0">
                <a:latin typeface="Arial"/>
                <a:cs typeface="Arial"/>
              </a:rPr>
              <a:t>ых п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0" dirty="0" smtClean="0">
                <a:latin typeface="Arial"/>
                <a:cs typeface="Arial"/>
              </a:rPr>
              <a:t>д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-10" dirty="0" smtClean="0">
                <a:latin typeface="Arial"/>
                <a:cs typeface="Arial"/>
              </a:rPr>
              <a:t>г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-10" dirty="0" smtClean="0">
                <a:latin typeface="Arial"/>
                <a:cs typeface="Arial"/>
              </a:rPr>
              <a:t>г</a:t>
            </a:r>
            <a:r>
              <a:rPr sz="2400" spc="-5" dirty="0" smtClean="0">
                <a:latin typeface="Arial"/>
                <a:cs typeface="Arial"/>
              </a:rPr>
              <a:t>ов</a:t>
            </a:r>
            <a:r>
              <a:rPr sz="2400" spc="0" dirty="0" smtClean="0">
                <a:latin typeface="Arial"/>
                <a:cs typeface="Arial"/>
              </a:rPr>
              <a:t>;</a:t>
            </a:r>
            <a:endParaRPr sz="240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25"/>
              </a:spcBef>
            </a:pPr>
            <a:endParaRPr sz="550"/>
          </a:p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1800" spc="340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0" dirty="0" smtClean="0">
                <a:latin typeface="Arial"/>
                <a:cs typeface="Arial"/>
              </a:rPr>
              <a:t>ст</a:t>
            </a:r>
            <a:r>
              <a:rPr sz="2400" spc="-5" dirty="0" smtClean="0">
                <a:latin typeface="Arial"/>
                <a:cs typeface="Arial"/>
              </a:rPr>
              <a:t>ав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20" dirty="0" smtClean="0">
                <a:latin typeface="Arial"/>
                <a:cs typeface="Arial"/>
              </a:rPr>
              <a:t>ч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0" dirty="0" smtClean="0">
                <a:latin typeface="Arial"/>
                <a:cs typeface="Arial"/>
              </a:rPr>
              <a:t>ст</a:t>
            </a:r>
            <a:r>
              <a:rPr sz="2400" spc="-5" dirty="0" smtClean="0">
                <a:latin typeface="Arial"/>
                <a:cs typeface="Arial"/>
              </a:rPr>
              <a:t>во</a:t>
            </a:r>
            <a:r>
              <a:rPr sz="2400" spc="0" dirty="0" smtClean="0">
                <a:latin typeface="Arial"/>
                <a:cs typeface="Arial"/>
              </a:rPr>
              <a:t>;</a:t>
            </a:r>
            <a:endParaRPr sz="240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25"/>
              </a:spcBef>
            </a:pPr>
            <a:endParaRPr sz="550"/>
          </a:p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1800" spc="340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400" spc="340" dirty="0" smtClean="0">
                <a:latin typeface="Arial"/>
                <a:cs typeface="Arial"/>
              </a:rPr>
              <a:t>т</a:t>
            </a:r>
            <a:r>
              <a:rPr sz="2400" spc="-5" dirty="0" smtClean="0">
                <a:latin typeface="Arial"/>
                <a:cs typeface="Arial"/>
              </a:rPr>
              <a:t>вор</a:t>
            </a:r>
            <a:r>
              <a:rPr sz="2400" spc="-20" dirty="0" smtClean="0">
                <a:latin typeface="Arial"/>
                <a:cs typeface="Arial"/>
              </a:rPr>
              <a:t>ч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5" dirty="0" smtClean="0">
                <a:latin typeface="Arial"/>
                <a:cs typeface="Arial"/>
              </a:rPr>
              <a:t>с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-15" dirty="0" smtClean="0">
                <a:latin typeface="Arial"/>
                <a:cs typeface="Arial"/>
              </a:rPr>
              <a:t>ие м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0" dirty="0" smtClean="0">
                <a:latin typeface="Arial"/>
                <a:cs typeface="Arial"/>
              </a:rPr>
              <a:t>ст</a:t>
            </a:r>
            <a:r>
              <a:rPr sz="2400" spc="-5" dirty="0" smtClean="0">
                <a:latin typeface="Arial"/>
                <a:cs typeface="Arial"/>
              </a:rPr>
              <a:t>ер</a:t>
            </a:r>
            <a:r>
              <a:rPr sz="2400" spc="-15" dirty="0" smtClean="0">
                <a:latin typeface="Arial"/>
                <a:cs typeface="Arial"/>
              </a:rPr>
              <a:t>с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0" dirty="0" smtClean="0">
                <a:latin typeface="Arial"/>
                <a:cs typeface="Arial"/>
              </a:rPr>
              <a:t>;</a:t>
            </a:r>
            <a:endParaRPr sz="240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25"/>
              </a:spcBef>
            </a:pPr>
            <a:endParaRPr sz="550"/>
          </a:p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1800" spc="340" dirty="0" smtClean="0">
                <a:solidFill>
                  <a:srgbClr val="003265"/>
                </a:solidFill>
                <a:latin typeface="Arial"/>
                <a:cs typeface="Arial"/>
              </a:rPr>
              <a:t>e	</a:t>
            </a:r>
            <a:r>
              <a:rPr sz="2400" spc="-5" dirty="0" smtClean="0">
                <a:latin typeface="Arial"/>
                <a:cs typeface="Arial"/>
              </a:rPr>
              <a:t>ра</a:t>
            </a:r>
            <a:r>
              <a:rPr sz="2400" spc="-10" dirty="0" smtClean="0">
                <a:latin typeface="Arial"/>
                <a:cs typeface="Arial"/>
              </a:rPr>
              <a:t>б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0" dirty="0" smtClean="0">
                <a:latin typeface="Arial"/>
                <a:cs typeface="Arial"/>
              </a:rPr>
              <a:t>та 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-5" dirty="0" smtClean="0">
                <a:latin typeface="Arial"/>
                <a:cs typeface="Arial"/>
              </a:rPr>
              <a:t>а</a:t>
            </a:r>
            <a:r>
              <a:rPr sz="2400" spc="0" dirty="0" smtClean="0">
                <a:latin typeface="Arial"/>
                <a:cs typeface="Arial"/>
              </a:rPr>
              <a:t>д</a:t>
            </a:r>
            <a:r>
              <a:rPr sz="2400" spc="5" dirty="0" smtClean="0">
                <a:latin typeface="Arial"/>
                <a:cs typeface="Arial"/>
              </a:rPr>
              <a:t> </a:t>
            </a:r>
            <a:r>
              <a:rPr sz="2400" spc="0" dirty="0" smtClean="0">
                <a:latin typeface="Arial"/>
                <a:cs typeface="Arial"/>
              </a:rPr>
              <a:t>л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20" dirty="0" smtClean="0">
                <a:latin typeface="Arial"/>
                <a:cs typeface="Arial"/>
              </a:rPr>
              <a:t>ч</a:t>
            </a:r>
            <a:r>
              <a:rPr sz="2400" spc="-10" dirty="0" smtClean="0">
                <a:latin typeface="Arial"/>
                <a:cs typeface="Arial"/>
              </a:rPr>
              <a:t>н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-15" dirty="0" smtClean="0">
                <a:latin typeface="Arial"/>
                <a:cs typeface="Arial"/>
              </a:rPr>
              <a:t>й</a:t>
            </a:r>
            <a:r>
              <a:rPr sz="2400" spc="-5" dirty="0" smtClean="0">
                <a:latin typeface="Arial"/>
                <a:cs typeface="Arial"/>
              </a:rPr>
              <a:t> </a:t>
            </a:r>
            <a:r>
              <a:rPr sz="2400" spc="-15" dirty="0" smtClean="0">
                <a:latin typeface="Arial"/>
                <a:cs typeface="Arial"/>
              </a:rPr>
              <a:t>м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0" dirty="0" smtClean="0">
                <a:latin typeface="Arial"/>
                <a:cs typeface="Arial"/>
              </a:rPr>
              <a:t>т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0" dirty="0" smtClean="0">
                <a:latin typeface="Arial"/>
                <a:cs typeface="Arial"/>
              </a:rPr>
              <a:t>д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20" dirty="0" smtClean="0">
                <a:latin typeface="Arial"/>
                <a:cs typeface="Arial"/>
              </a:rPr>
              <a:t>ч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5" dirty="0" smtClean="0">
                <a:latin typeface="Arial"/>
                <a:cs typeface="Arial"/>
              </a:rPr>
              <a:t>с</a:t>
            </a:r>
            <a:r>
              <a:rPr sz="2400" spc="-10" dirty="0" smtClean="0">
                <a:latin typeface="Arial"/>
                <a:cs typeface="Arial"/>
              </a:rPr>
              <a:t>к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-15" dirty="0" smtClean="0">
                <a:latin typeface="Arial"/>
                <a:cs typeface="Arial"/>
              </a:rPr>
              <a:t>й</a:t>
            </a:r>
            <a:r>
              <a:rPr sz="2400" spc="-20" dirty="0" smtClean="0">
                <a:latin typeface="Arial"/>
                <a:cs typeface="Arial"/>
              </a:rPr>
              <a:t> </a:t>
            </a:r>
            <a:r>
              <a:rPr sz="2400" spc="0" dirty="0" smtClean="0">
                <a:latin typeface="Arial"/>
                <a:cs typeface="Arial"/>
              </a:rPr>
              <a:t>т</a:t>
            </a:r>
            <a:r>
              <a:rPr sz="2400" spc="-5" dirty="0" smtClean="0">
                <a:latin typeface="Arial"/>
                <a:cs typeface="Arial"/>
              </a:rPr>
              <a:t>е</a:t>
            </a:r>
            <a:r>
              <a:rPr sz="2400" spc="-15" dirty="0" smtClean="0">
                <a:latin typeface="Arial"/>
                <a:cs typeface="Arial"/>
              </a:rPr>
              <a:t>м</a:t>
            </a:r>
            <a:r>
              <a:rPr sz="2400" spc="-5" dirty="0" smtClean="0">
                <a:latin typeface="Arial"/>
                <a:cs typeface="Arial"/>
              </a:rPr>
              <a:t>о</a:t>
            </a:r>
            <a:r>
              <a:rPr sz="2400" spc="-15" dirty="0" smtClean="0">
                <a:latin typeface="Arial"/>
                <a:cs typeface="Arial"/>
              </a:rPr>
              <a:t>й</a:t>
            </a:r>
            <a:r>
              <a:rPr sz="2400" spc="-5" dirty="0" smtClean="0">
                <a:latin typeface="Arial"/>
                <a:cs typeface="Arial"/>
              </a:rPr>
              <a:t> </a:t>
            </a:r>
            <a:r>
              <a:rPr sz="2400" spc="-15" dirty="0" smtClean="0">
                <a:latin typeface="Arial"/>
                <a:cs typeface="Arial"/>
              </a:rPr>
              <a:t>и</a:t>
            </a:r>
            <a:r>
              <a:rPr sz="2400" spc="-5" dirty="0" smtClean="0">
                <a:latin typeface="Arial"/>
                <a:cs typeface="Arial"/>
              </a:rPr>
              <a:t> </a:t>
            </a:r>
            <a:r>
              <a:rPr sz="2400" spc="0" dirty="0" smtClean="0">
                <a:latin typeface="Arial"/>
                <a:cs typeface="Arial"/>
              </a:rPr>
              <a:t>т.д.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</TotalTime>
  <Words>1271</Words>
  <Application>Microsoft Office PowerPoint</Application>
  <PresentationFormat>Произвольный</PresentationFormat>
  <Paragraphs>510</Paragraphs>
  <Slides>53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53</vt:i4>
      </vt:variant>
    </vt:vector>
  </HeadingPairs>
  <TitlesOfParts>
    <vt:vector size="54" baseType="lpstr">
      <vt:lpstr>Office Theme</vt:lpstr>
      <vt:lpstr>Слайд 1</vt:lpstr>
      <vt:lpstr>Слайд 2</vt:lpstr>
      <vt:lpstr>ОСНОВНЫЕ СРЕДСТВА И ФОРМЫ МЕТОДИЧЕСКОЙ ПОМОЩИ</vt:lpstr>
      <vt:lpstr>ОСНОВНЫЕ СРЕДСТВА И ФОРМЫ МЕТОДИЧЕСКОЙ ПОМОЩИ</vt:lpstr>
      <vt:lpstr>Формы деятельности методической службы (традиционные)</vt:lpstr>
      <vt:lpstr>Формы деятельности методической службы (традиционные)</vt:lpstr>
      <vt:lpstr>Формы деятельности методической службы (инновационные)</vt:lpstr>
      <vt:lpstr>Формы деятельности методической службы (инновационные)</vt:lpstr>
      <vt:lpstr>Формы деятельности методической службы подразделяются</vt:lpstr>
      <vt:lpstr>Формы деятельности методической службы подразделяются</vt:lpstr>
      <vt:lpstr>Формы деятельности методической службы подразделяются</vt:lpstr>
      <vt:lpstr>Формы деятельности методической службы подразделяются</vt:lpstr>
      <vt:lpstr>Слайд 13</vt:lpstr>
      <vt:lpstr>Слайд 14</vt:lpstr>
      <vt:lpstr>Слайд 15</vt:lpstr>
      <vt:lpstr>Информационно-пропагандистская методическая продукция</vt:lpstr>
      <vt:lpstr>Информационно-пропагандистская методическая продукция</vt:lpstr>
      <vt:lpstr>Методическое описание</vt:lpstr>
      <vt:lpstr>Аннотация</vt:lpstr>
      <vt:lpstr>Информационный плакат</vt:lpstr>
      <vt:lpstr>Информационно-методическая выставка</vt:lpstr>
      <vt:lpstr>Реферат</vt:lpstr>
      <vt:lpstr>Организационно-инструктивная продукция</vt:lpstr>
      <vt:lpstr>Инструктивно-методическое письмо</vt:lpstr>
      <vt:lpstr>Методическая записка</vt:lpstr>
      <vt:lpstr>Методическая памятка</vt:lpstr>
      <vt:lpstr>Методические рекомендации</vt:lpstr>
      <vt:lpstr>Методическая разработка</vt:lpstr>
      <vt:lpstr>Слайд 29</vt:lpstr>
      <vt:lpstr>Прикладная методическая продукция</vt:lpstr>
      <vt:lpstr>Тематическая подборка</vt:lpstr>
      <vt:lpstr>Картотека</vt:lpstr>
      <vt:lpstr>Методическая тема (проблема)</vt:lpstr>
      <vt:lpstr>Формулировка от указания на исследуемый процесс и на условия, в которых он изучается по схеме:</vt:lpstr>
      <vt:lpstr>Слайд 35</vt:lpstr>
      <vt:lpstr>Документация учебно- методической продукции</vt:lpstr>
      <vt:lpstr>Структура методической службы</vt:lpstr>
      <vt:lpstr>Методический совет</vt:lpstr>
      <vt:lpstr>Экспертный совет</vt:lpstr>
      <vt:lpstr>Слайд 40</vt:lpstr>
      <vt:lpstr>Модель МС</vt:lpstr>
      <vt:lpstr>Виды объединений педагогов</vt:lpstr>
      <vt:lpstr>Методическое объединение</vt:lpstr>
      <vt:lpstr>Слайд 44</vt:lpstr>
      <vt:lpstr>Основные формы работы МО</vt:lpstr>
      <vt:lpstr>Методическое объединение</vt:lpstr>
      <vt:lpstr>Основные мероприятия,</vt:lpstr>
      <vt:lpstr>Слайд 48</vt:lpstr>
      <vt:lpstr>Творческая группа</vt:lpstr>
      <vt:lpstr>Документация творческой группы:</vt:lpstr>
      <vt:lpstr>Слайд 51</vt:lpstr>
      <vt:lpstr>Слайд 52</vt:lpstr>
      <vt:lpstr>3. Диагностико-аналитическая деятельность: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spectrum</dc:creator>
  <cp:lastModifiedBy>Администратор</cp:lastModifiedBy>
  <cp:revision>27</cp:revision>
  <dcterms:created xsi:type="dcterms:W3CDTF">2017-10-23T14:50:55Z</dcterms:created>
  <dcterms:modified xsi:type="dcterms:W3CDTF">2017-10-27T12:12:07Z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2013-11-11T00:00:00Z</vt:filetime>
  </property>
  <property fmtid="{D5CDD505-2E9C-101B-9397-08002B2CF9AE}" pid="3" name="LastSaved">
    <vt:filetime>2017-10-23T00:00:00Z</vt:filetime>
  </property>
</Properties>
</file>